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664" r:id="rId2"/>
    <p:sldMasterId id="2147483668" r:id="rId3"/>
  </p:sldMasterIdLst>
  <p:notesMasterIdLst>
    <p:notesMasterId r:id="rId32"/>
  </p:notesMasterIdLst>
  <p:handoutMasterIdLst>
    <p:handoutMasterId r:id="rId33"/>
  </p:handoutMasterIdLst>
  <p:sldIdLst>
    <p:sldId id="368" r:id="rId4"/>
    <p:sldId id="372" r:id="rId5"/>
    <p:sldId id="373" r:id="rId6"/>
    <p:sldId id="323" r:id="rId7"/>
    <p:sldId id="392" r:id="rId8"/>
    <p:sldId id="332" r:id="rId9"/>
    <p:sldId id="333" r:id="rId10"/>
    <p:sldId id="393" r:id="rId11"/>
    <p:sldId id="334" r:id="rId12"/>
    <p:sldId id="394" r:id="rId13"/>
    <p:sldId id="376" r:id="rId14"/>
    <p:sldId id="400" r:id="rId15"/>
    <p:sldId id="367" r:id="rId16"/>
    <p:sldId id="379" r:id="rId17"/>
    <p:sldId id="380" r:id="rId18"/>
    <p:sldId id="381" r:id="rId19"/>
    <p:sldId id="383" r:id="rId20"/>
    <p:sldId id="384" r:id="rId21"/>
    <p:sldId id="387" r:id="rId22"/>
    <p:sldId id="386" r:id="rId23"/>
    <p:sldId id="320" r:id="rId24"/>
    <p:sldId id="358" r:id="rId25"/>
    <p:sldId id="321" r:id="rId26"/>
    <p:sldId id="322" r:id="rId27"/>
    <p:sldId id="395" r:id="rId28"/>
    <p:sldId id="304" r:id="rId29"/>
    <p:sldId id="390" r:id="rId30"/>
    <p:sldId id="391" r:id="rId31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C6B8"/>
    <a:srgbClr val="FCDC00"/>
    <a:srgbClr val="1E75AF"/>
    <a:srgbClr val="000104"/>
    <a:srgbClr val="003D79"/>
    <a:srgbClr val="CC4ED6"/>
    <a:srgbClr val="8EC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92" autoAdjust="0"/>
  </p:normalViewPr>
  <p:slideViewPr>
    <p:cSldViewPr>
      <p:cViewPr varScale="1">
        <p:scale>
          <a:sx n="150" d="100"/>
          <a:sy n="150" d="100"/>
        </p:scale>
        <p:origin x="46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CD7AC-EF30-46EE-9A85-C75220F3EF89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0A5B804-5034-47A1-85BC-F993B03F2E20}">
      <dgm:prSet phldrT="[Teks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 dirty="0"/>
        </a:p>
      </dgm:t>
    </dgm:pt>
    <dgm:pt modelId="{F1E43679-2D05-4F48-AB98-F232469040BC}" type="parTrans" cxnId="{B9F32FA6-A665-4A28-B90F-03070BB6CF48}">
      <dgm:prSet/>
      <dgm:spPr/>
      <dgm:t>
        <a:bodyPr/>
        <a:lstStyle/>
        <a:p>
          <a:endParaRPr lang="nl-NL"/>
        </a:p>
      </dgm:t>
    </dgm:pt>
    <dgm:pt modelId="{2DF494B2-6973-42EF-80D8-A0FAC7E10C26}" type="sibTrans" cxnId="{B9F32FA6-A665-4A28-B90F-03070BB6CF48}">
      <dgm:prSet/>
      <dgm:spPr/>
      <dgm:t>
        <a:bodyPr/>
        <a:lstStyle/>
        <a:p>
          <a:endParaRPr lang="nl-NL"/>
        </a:p>
      </dgm:t>
    </dgm:pt>
    <dgm:pt modelId="{875C5C48-DC55-4EC3-8747-29FDBFBDE4C0}">
      <dgm:prSet phldrT="[Teks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 dirty="0"/>
        </a:p>
      </dgm:t>
    </dgm:pt>
    <dgm:pt modelId="{03A5DE24-2E90-46A0-B9D5-1170678AAA09}" type="sibTrans" cxnId="{E3459DE7-F4AD-4617-9A7D-2DAF71ADC768}">
      <dgm:prSet/>
      <dgm:spPr/>
      <dgm:t>
        <a:bodyPr/>
        <a:lstStyle/>
        <a:p>
          <a:endParaRPr lang="nl-NL"/>
        </a:p>
      </dgm:t>
    </dgm:pt>
    <dgm:pt modelId="{965A43EA-61AF-4C86-9A49-9062E1A58911}" type="parTrans" cxnId="{E3459DE7-F4AD-4617-9A7D-2DAF71ADC768}">
      <dgm:prSet/>
      <dgm:spPr/>
      <dgm:t>
        <a:bodyPr/>
        <a:lstStyle/>
        <a:p>
          <a:endParaRPr lang="nl-NL"/>
        </a:p>
      </dgm:t>
    </dgm:pt>
    <dgm:pt modelId="{2BA99B40-590E-4069-A28A-F947CB33EB60}">
      <dgm:prSet phldrT="[Teks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 dirty="0"/>
        </a:p>
      </dgm:t>
    </dgm:pt>
    <dgm:pt modelId="{431DEC8B-8A38-4E35-8E26-6B2BAEA22EBC}" type="sibTrans" cxnId="{3A76DAE0-8E1C-42DC-BAAD-B3B553E16E9D}">
      <dgm:prSet/>
      <dgm:spPr/>
      <dgm:t>
        <a:bodyPr/>
        <a:lstStyle/>
        <a:p>
          <a:endParaRPr lang="nl-NL"/>
        </a:p>
      </dgm:t>
    </dgm:pt>
    <dgm:pt modelId="{0A20D032-D9AF-4532-95C5-BA9CC1D7122A}" type="parTrans" cxnId="{3A76DAE0-8E1C-42DC-BAAD-B3B553E16E9D}">
      <dgm:prSet/>
      <dgm:spPr/>
      <dgm:t>
        <a:bodyPr/>
        <a:lstStyle/>
        <a:p>
          <a:endParaRPr lang="nl-NL"/>
        </a:p>
      </dgm:t>
    </dgm:pt>
    <dgm:pt modelId="{9B7A2397-6043-432E-8395-BA49A99812B5}">
      <dgm:prSet phldrT="[Teks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nl-NL" dirty="0"/>
        </a:p>
      </dgm:t>
    </dgm:pt>
    <dgm:pt modelId="{00499EB0-E94D-40E0-974E-EFED938D493A}" type="sibTrans" cxnId="{7401C39A-C6F2-47CA-B292-B02B6FC620C6}">
      <dgm:prSet/>
      <dgm:spPr/>
      <dgm:t>
        <a:bodyPr/>
        <a:lstStyle/>
        <a:p>
          <a:endParaRPr lang="nl-NL"/>
        </a:p>
      </dgm:t>
    </dgm:pt>
    <dgm:pt modelId="{53A303E5-237B-4173-95A4-BBFBF6C3E000}" type="parTrans" cxnId="{7401C39A-C6F2-47CA-B292-B02B6FC620C6}">
      <dgm:prSet/>
      <dgm:spPr/>
      <dgm:t>
        <a:bodyPr/>
        <a:lstStyle/>
        <a:p>
          <a:endParaRPr lang="nl-NL"/>
        </a:p>
      </dgm:t>
    </dgm:pt>
    <dgm:pt modelId="{265860E9-3FBB-4CC4-88A6-6A2A5DE30918}" type="pres">
      <dgm:prSet presAssocID="{1DFCD7AC-EF30-46EE-9A85-C75220F3EF89}" presName="Name0" presStyleCnt="0">
        <dgm:presLayoutVars>
          <dgm:dir/>
          <dgm:resizeHandles val="exact"/>
        </dgm:presLayoutVars>
      </dgm:prSet>
      <dgm:spPr/>
    </dgm:pt>
    <dgm:pt modelId="{099022F0-6F4D-46CB-8582-FAA21D4723A9}" type="pres">
      <dgm:prSet presAssocID="{875C5C48-DC55-4EC3-8747-29FDBFBDE4C0}" presName="composite" presStyleCnt="0"/>
      <dgm:spPr/>
    </dgm:pt>
    <dgm:pt modelId="{7F8C1D09-3BCC-4F4B-99BE-4EACE1589884}" type="pres">
      <dgm:prSet presAssocID="{875C5C48-DC55-4EC3-8747-29FDBFBDE4C0}" presName="imagSh" presStyleLbl="bgImgPlace1" presStyleIdx="0" presStyleCnt="4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D00A8454-5FA6-489F-9BC9-71B21A4A1002}" type="pres">
      <dgm:prSet presAssocID="{875C5C48-DC55-4EC3-8747-29FDBFBDE4C0}" presName="txNode" presStyleLbl="node1" presStyleIdx="0" presStyleCnt="4">
        <dgm:presLayoutVars>
          <dgm:bulletEnabled val="1"/>
        </dgm:presLayoutVars>
      </dgm:prSet>
      <dgm:spPr/>
    </dgm:pt>
    <dgm:pt modelId="{DED2DCD0-20E7-47F3-A254-C6449B47E74B}" type="pres">
      <dgm:prSet presAssocID="{03A5DE24-2E90-46A0-B9D5-1170678AAA09}" presName="sibTrans" presStyleLbl="sibTrans2D1" presStyleIdx="0" presStyleCnt="3"/>
      <dgm:spPr/>
    </dgm:pt>
    <dgm:pt modelId="{7944F2D2-65A9-47FD-B76B-C78D8E19C355}" type="pres">
      <dgm:prSet presAssocID="{03A5DE24-2E90-46A0-B9D5-1170678AAA09}" presName="connTx" presStyleLbl="sibTrans2D1" presStyleIdx="0" presStyleCnt="3"/>
      <dgm:spPr/>
    </dgm:pt>
    <dgm:pt modelId="{E211AD61-A8FB-4CC7-AA10-B375F697B82D}" type="pres">
      <dgm:prSet presAssocID="{2BA99B40-590E-4069-A28A-F947CB33EB60}" presName="composite" presStyleCnt="0"/>
      <dgm:spPr/>
    </dgm:pt>
    <dgm:pt modelId="{2ED86B69-44C1-466E-B11A-D1A8EB504136}" type="pres">
      <dgm:prSet presAssocID="{2BA99B40-590E-4069-A28A-F947CB33EB60}" presName="imagSh" presStyleLbl="bgImgPlace1" presStyleIdx="1" presStyleCnt="4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02BC13A4-F010-4D92-95FE-292DFFAE3E3D}" type="pres">
      <dgm:prSet presAssocID="{2BA99B40-590E-4069-A28A-F947CB33EB60}" presName="txNode" presStyleLbl="node1" presStyleIdx="1" presStyleCnt="4">
        <dgm:presLayoutVars>
          <dgm:bulletEnabled val="1"/>
        </dgm:presLayoutVars>
      </dgm:prSet>
      <dgm:spPr/>
    </dgm:pt>
    <dgm:pt modelId="{1D126CE6-0CF0-4453-A7B0-3FFB63C6895A}" type="pres">
      <dgm:prSet presAssocID="{431DEC8B-8A38-4E35-8E26-6B2BAEA22EBC}" presName="sibTrans" presStyleLbl="sibTrans2D1" presStyleIdx="1" presStyleCnt="3"/>
      <dgm:spPr/>
    </dgm:pt>
    <dgm:pt modelId="{9657F430-6CE0-4A97-AFA8-550A90402D00}" type="pres">
      <dgm:prSet presAssocID="{431DEC8B-8A38-4E35-8E26-6B2BAEA22EBC}" presName="connTx" presStyleLbl="sibTrans2D1" presStyleIdx="1" presStyleCnt="3"/>
      <dgm:spPr/>
    </dgm:pt>
    <dgm:pt modelId="{29F55FFB-7A7A-4665-935B-714FCF3990DC}" type="pres">
      <dgm:prSet presAssocID="{C0A5B804-5034-47A1-85BC-F993B03F2E20}" presName="composite" presStyleCnt="0"/>
      <dgm:spPr/>
    </dgm:pt>
    <dgm:pt modelId="{509D71A5-0089-4525-B89E-6A0662C7C3F3}" type="pres">
      <dgm:prSet presAssocID="{C0A5B804-5034-47A1-85BC-F993B03F2E20}" presName="imagSh" presStyleLbl="bgImgPlace1" presStyleIdx="2" presStyleCnt="4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01532AA8-3DF0-4002-BDE6-A3BF359BF962}" type="pres">
      <dgm:prSet presAssocID="{C0A5B804-5034-47A1-85BC-F993B03F2E20}" presName="txNode" presStyleLbl="node1" presStyleIdx="2" presStyleCnt="4">
        <dgm:presLayoutVars>
          <dgm:bulletEnabled val="1"/>
        </dgm:presLayoutVars>
      </dgm:prSet>
      <dgm:spPr/>
    </dgm:pt>
    <dgm:pt modelId="{B1EDA868-A466-4236-B31F-E24DAAAE2256}" type="pres">
      <dgm:prSet presAssocID="{2DF494B2-6973-42EF-80D8-A0FAC7E10C26}" presName="sibTrans" presStyleLbl="sibTrans2D1" presStyleIdx="2" presStyleCnt="3"/>
      <dgm:spPr/>
    </dgm:pt>
    <dgm:pt modelId="{E44BE12A-88B8-44B1-9B42-A43DF6A043D3}" type="pres">
      <dgm:prSet presAssocID="{2DF494B2-6973-42EF-80D8-A0FAC7E10C26}" presName="connTx" presStyleLbl="sibTrans2D1" presStyleIdx="2" presStyleCnt="3"/>
      <dgm:spPr/>
    </dgm:pt>
    <dgm:pt modelId="{DA0A1ED0-99BC-4530-A670-EAC4C3E60FDE}" type="pres">
      <dgm:prSet presAssocID="{9B7A2397-6043-432E-8395-BA49A99812B5}" presName="composite" presStyleCnt="0"/>
      <dgm:spPr/>
    </dgm:pt>
    <dgm:pt modelId="{D4EE164F-E3DA-437F-A4A7-AD6CA39AE9FE}" type="pres">
      <dgm:prSet presAssocID="{9B7A2397-6043-432E-8395-BA49A99812B5}" presName="imagSh" presStyleLbl="bgImgPlace1" presStyleIdx="3" presStyleCnt="4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64B470F0-3413-452D-943A-7B613D6FF75C}" type="pres">
      <dgm:prSet presAssocID="{9B7A2397-6043-432E-8395-BA49A99812B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6E5E4913-B103-4361-B0E0-314A6B7D039E}" type="presOf" srcId="{03A5DE24-2E90-46A0-B9D5-1170678AAA09}" destId="{DED2DCD0-20E7-47F3-A254-C6449B47E74B}" srcOrd="0" destOrd="0" presId="urn:microsoft.com/office/officeart/2005/8/layout/hProcess10"/>
    <dgm:cxn modelId="{81D33427-7DB1-4D81-B985-6979AD260DB9}" type="presOf" srcId="{2BA99B40-590E-4069-A28A-F947CB33EB60}" destId="{02BC13A4-F010-4D92-95FE-292DFFAE3E3D}" srcOrd="0" destOrd="0" presId="urn:microsoft.com/office/officeart/2005/8/layout/hProcess10"/>
    <dgm:cxn modelId="{874A5947-ADE2-417E-B381-E8F9EFA676F5}" type="presOf" srcId="{C0A5B804-5034-47A1-85BC-F993B03F2E20}" destId="{01532AA8-3DF0-4002-BDE6-A3BF359BF962}" srcOrd="0" destOrd="0" presId="urn:microsoft.com/office/officeart/2005/8/layout/hProcess10"/>
    <dgm:cxn modelId="{552C8684-F4C9-45FA-8355-387FEF388DA6}" type="presOf" srcId="{2DF494B2-6973-42EF-80D8-A0FAC7E10C26}" destId="{B1EDA868-A466-4236-B31F-E24DAAAE2256}" srcOrd="0" destOrd="0" presId="urn:microsoft.com/office/officeart/2005/8/layout/hProcess10"/>
    <dgm:cxn modelId="{7401C39A-C6F2-47CA-B292-B02B6FC620C6}" srcId="{1DFCD7AC-EF30-46EE-9A85-C75220F3EF89}" destId="{9B7A2397-6043-432E-8395-BA49A99812B5}" srcOrd="3" destOrd="0" parTransId="{53A303E5-237B-4173-95A4-BBFBF6C3E000}" sibTransId="{00499EB0-E94D-40E0-974E-EFED938D493A}"/>
    <dgm:cxn modelId="{E25A959C-5FBA-4951-863E-504B13F1DCBA}" type="presOf" srcId="{9B7A2397-6043-432E-8395-BA49A99812B5}" destId="{64B470F0-3413-452D-943A-7B613D6FF75C}" srcOrd="0" destOrd="0" presId="urn:microsoft.com/office/officeart/2005/8/layout/hProcess10"/>
    <dgm:cxn modelId="{B9F32FA6-A665-4A28-B90F-03070BB6CF48}" srcId="{1DFCD7AC-EF30-46EE-9A85-C75220F3EF89}" destId="{C0A5B804-5034-47A1-85BC-F993B03F2E20}" srcOrd="2" destOrd="0" parTransId="{F1E43679-2D05-4F48-AB98-F232469040BC}" sibTransId="{2DF494B2-6973-42EF-80D8-A0FAC7E10C26}"/>
    <dgm:cxn modelId="{E052A2CE-05A4-410E-B207-374F13D98C42}" type="presOf" srcId="{2DF494B2-6973-42EF-80D8-A0FAC7E10C26}" destId="{E44BE12A-88B8-44B1-9B42-A43DF6A043D3}" srcOrd="1" destOrd="0" presId="urn:microsoft.com/office/officeart/2005/8/layout/hProcess10"/>
    <dgm:cxn modelId="{4A2ED3DC-F2FC-4176-B8E3-41F2146E5F1E}" type="presOf" srcId="{03A5DE24-2E90-46A0-B9D5-1170678AAA09}" destId="{7944F2D2-65A9-47FD-B76B-C78D8E19C355}" srcOrd="1" destOrd="0" presId="urn:microsoft.com/office/officeart/2005/8/layout/hProcess10"/>
    <dgm:cxn modelId="{DDA3F9DD-C982-4E19-8B09-9AEFE3019C58}" type="presOf" srcId="{875C5C48-DC55-4EC3-8747-29FDBFBDE4C0}" destId="{D00A8454-5FA6-489F-9BC9-71B21A4A1002}" srcOrd="0" destOrd="0" presId="urn:microsoft.com/office/officeart/2005/8/layout/hProcess10"/>
    <dgm:cxn modelId="{D9CB74DF-735F-43B0-B13C-381284D48499}" type="presOf" srcId="{1DFCD7AC-EF30-46EE-9A85-C75220F3EF89}" destId="{265860E9-3FBB-4CC4-88A6-6A2A5DE30918}" srcOrd="0" destOrd="0" presId="urn:microsoft.com/office/officeart/2005/8/layout/hProcess10"/>
    <dgm:cxn modelId="{3A76DAE0-8E1C-42DC-BAAD-B3B553E16E9D}" srcId="{1DFCD7AC-EF30-46EE-9A85-C75220F3EF89}" destId="{2BA99B40-590E-4069-A28A-F947CB33EB60}" srcOrd="1" destOrd="0" parTransId="{0A20D032-D9AF-4532-95C5-BA9CC1D7122A}" sibTransId="{431DEC8B-8A38-4E35-8E26-6B2BAEA22EBC}"/>
    <dgm:cxn modelId="{D8FD38E2-AB92-4A5F-A256-9CB52B15A710}" type="presOf" srcId="{431DEC8B-8A38-4E35-8E26-6B2BAEA22EBC}" destId="{9657F430-6CE0-4A97-AFA8-550A90402D00}" srcOrd="1" destOrd="0" presId="urn:microsoft.com/office/officeart/2005/8/layout/hProcess10"/>
    <dgm:cxn modelId="{E3459DE7-F4AD-4617-9A7D-2DAF71ADC768}" srcId="{1DFCD7AC-EF30-46EE-9A85-C75220F3EF89}" destId="{875C5C48-DC55-4EC3-8747-29FDBFBDE4C0}" srcOrd="0" destOrd="0" parTransId="{965A43EA-61AF-4C86-9A49-9062E1A58911}" sibTransId="{03A5DE24-2E90-46A0-B9D5-1170678AAA09}"/>
    <dgm:cxn modelId="{BEC714FB-0C9D-4AFC-8D36-5460A10482FA}" type="presOf" srcId="{431DEC8B-8A38-4E35-8E26-6B2BAEA22EBC}" destId="{1D126CE6-0CF0-4453-A7B0-3FFB63C6895A}" srcOrd="0" destOrd="0" presId="urn:microsoft.com/office/officeart/2005/8/layout/hProcess10"/>
    <dgm:cxn modelId="{CB9C1BE3-C86B-4D77-858F-931DEFBD174E}" type="presParOf" srcId="{265860E9-3FBB-4CC4-88A6-6A2A5DE30918}" destId="{099022F0-6F4D-46CB-8582-FAA21D4723A9}" srcOrd="0" destOrd="0" presId="urn:microsoft.com/office/officeart/2005/8/layout/hProcess10"/>
    <dgm:cxn modelId="{242CFC06-00F4-407D-9273-38F666A523B5}" type="presParOf" srcId="{099022F0-6F4D-46CB-8582-FAA21D4723A9}" destId="{7F8C1D09-3BCC-4F4B-99BE-4EACE1589884}" srcOrd="0" destOrd="0" presId="urn:microsoft.com/office/officeart/2005/8/layout/hProcess10"/>
    <dgm:cxn modelId="{ECEC4EC6-783D-4ECA-9BB8-6BC749BD4463}" type="presParOf" srcId="{099022F0-6F4D-46CB-8582-FAA21D4723A9}" destId="{D00A8454-5FA6-489F-9BC9-71B21A4A1002}" srcOrd="1" destOrd="0" presId="urn:microsoft.com/office/officeart/2005/8/layout/hProcess10"/>
    <dgm:cxn modelId="{BACFCDF5-E8B9-428F-85CD-F27369DFE88D}" type="presParOf" srcId="{265860E9-3FBB-4CC4-88A6-6A2A5DE30918}" destId="{DED2DCD0-20E7-47F3-A254-C6449B47E74B}" srcOrd="1" destOrd="0" presId="urn:microsoft.com/office/officeart/2005/8/layout/hProcess10"/>
    <dgm:cxn modelId="{580E2004-318E-419F-8F8F-7E3367F2C197}" type="presParOf" srcId="{DED2DCD0-20E7-47F3-A254-C6449B47E74B}" destId="{7944F2D2-65A9-47FD-B76B-C78D8E19C355}" srcOrd="0" destOrd="0" presId="urn:microsoft.com/office/officeart/2005/8/layout/hProcess10"/>
    <dgm:cxn modelId="{E9E652A9-5D26-46E2-86C9-CA7BBF8C41AF}" type="presParOf" srcId="{265860E9-3FBB-4CC4-88A6-6A2A5DE30918}" destId="{E211AD61-A8FB-4CC7-AA10-B375F697B82D}" srcOrd="2" destOrd="0" presId="urn:microsoft.com/office/officeart/2005/8/layout/hProcess10"/>
    <dgm:cxn modelId="{0D0AB31A-C8A9-45E2-B32D-2E24FE1F7DD5}" type="presParOf" srcId="{E211AD61-A8FB-4CC7-AA10-B375F697B82D}" destId="{2ED86B69-44C1-466E-B11A-D1A8EB504136}" srcOrd="0" destOrd="0" presId="urn:microsoft.com/office/officeart/2005/8/layout/hProcess10"/>
    <dgm:cxn modelId="{B1D2E9F8-0E38-43F6-AF03-6D6E3F388677}" type="presParOf" srcId="{E211AD61-A8FB-4CC7-AA10-B375F697B82D}" destId="{02BC13A4-F010-4D92-95FE-292DFFAE3E3D}" srcOrd="1" destOrd="0" presId="urn:microsoft.com/office/officeart/2005/8/layout/hProcess10"/>
    <dgm:cxn modelId="{EAB3A536-B61F-4FCC-AEED-EB263811C142}" type="presParOf" srcId="{265860E9-3FBB-4CC4-88A6-6A2A5DE30918}" destId="{1D126CE6-0CF0-4453-A7B0-3FFB63C6895A}" srcOrd="3" destOrd="0" presId="urn:microsoft.com/office/officeart/2005/8/layout/hProcess10"/>
    <dgm:cxn modelId="{C10EA4AE-B1AD-49F3-85FD-3B5BF80589DA}" type="presParOf" srcId="{1D126CE6-0CF0-4453-A7B0-3FFB63C6895A}" destId="{9657F430-6CE0-4A97-AFA8-550A90402D00}" srcOrd="0" destOrd="0" presId="urn:microsoft.com/office/officeart/2005/8/layout/hProcess10"/>
    <dgm:cxn modelId="{583E6B46-4773-44FA-BA51-A76C574F5970}" type="presParOf" srcId="{265860E9-3FBB-4CC4-88A6-6A2A5DE30918}" destId="{29F55FFB-7A7A-4665-935B-714FCF3990DC}" srcOrd="4" destOrd="0" presId="urn:microsoft.com/office/officeart/2005/8/layout/hProcess10"/>
    <dgm:cxn modelId="{C45D5A49-0844-4248-9EAF-3FDDCDCC5FE7}" type="presParOf" srcId="{29F55FFB-7A7A-4665-935B-714FCF3990DC}" destId="{509D71A5-0089-4525-B89E-6A0662C7C3F3}" srcOrd="0" destOrd="0" presId="urn:microsoft.com/office/officeart/2005/8/layout/hProcess10"/>
    <dgm:cxn modelId="{3C332F67-D1CC-4138-A152-EDD4736281B2}" type="presParOf" srcId="{29F55FFB-7A7A-4665-935B-714FCF3990DC}" destId="{01532AA8-3DF0-4002-BDE6-A3BF359BF962}" srcOrd="1" destOrd="0" presId="urn:microsoft.com/office/officeart/2005/8/layout/hProcess10"/>
    <dgm:cxn modelId="{EDF615D0-43A9-4FB9-B40E-1FB7516DFF79}" type="presParOf" srcId="{265860E9-3FBB-4CC4-88A6-6A2A5DE30918}" destId="{B1EDA868-A466-4236-B31F-E24DAAAE2256}" srcOrd="5" destOrd="0" presId="urn:microsoft.com/office/officeart/2005/8/layout/hProcess10"/>
    <dgm:cxn modelId="{E2990066-5BFB-4911-AB22-81CC415312BC}" type="presParOf" srcId="{B1EDA868-A466-4236-B31F-E24DAAAE2256}" destId="{E44BE12A-88B8-44B1-9B42-A43DF6A043D3}" srcOrd="0" destOrd="0" presId="urn:microsoft.com/office/officeart/2005/8/layout/hProcess10"/>
    <dgm:cxn modelId="{8A401A82-384A-4914-A8C4-1EDE868D8140}" type="presParOf" srcId="{265860E9-3FBB-4CC4-88A6-6A2A5DE30918}" destId="{DA0A1ED0-99BC-4530-A670-EAC4C3E60FDE}" srcOrd="6" destOrd="0" presId="urn:microsoft.com/office/officeart/2005/8/layout/hProcess10"/>
    <dgm:cxn modelId="{BA4F6F0F-254E-43AA-84AD-3C36CB3AA4CD}" type="presParOf" srcId="{DA0A1ED0-99BC-4530-A670-EAC4C3E60FDE}" destId="{D4EE164F-E3DA-437F-A4A7-AD6CA39AE9FE}" srcOrd="0" destOrd="0" presId="urn:microsoft.com/office/officeart/2005/8/layout/hProcess10"/>
    <dgm:cxn modelId="{DFA73A4D-D35E-41D4-A2F5-792C0C971267}" type="presParOf" srcId="{DA0A1ED0-99BC-4530-A670-EAC4C3E60FDE}" destId="{64B470F0-3413-452D-943A-7B613D6FF75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7DB5F-D4DE-4A61-A845-F71B40715B7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5C39E1E-C49E-4745-970C-E465435AFE87}">
      <dgm:prSet/>
      <dgm:spPr/>
      <dgm:t>
        <a:bodyPr/>
        <a:lstStyle/>
        <a:p>
          <a:endParaRPr lang="nl-NL"/>
        </a:p>
      </dgm:t>
    </dgm:pt>
    <dgm:pt modelId="{524189B8-62A9-44EA-8CD0-8DF5E96D90CA}" type="parTrans" cxnId="{04A74DF5-18B6-4614-9626-834F0789F56B}">
      <dgm:prSet/>
      <dgm:spPr/>
      <dgm:t>
        <a:bodyPr/>
        <a:lstStyle/>
        <a:p>
          <a:endParaRPr lang="nl-NL"/>
        </a:p>
      </dgm:t>
    </dgm:pt>
    <dgm:pt modelId="{3CD0A0A1-0BB3-44B6-9D25-C5CE97C88A9E}" type="sibTrans" cxnId="{04A74DF5-18B6-4614-9626-834F0789F56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accent1"/>
          </a:solidFill>
        </a:ln>
      </dgm:spPr>
      <dgm:t>
        <a:bodyPr/>
        <a:lstStyle/>
        <a:p>
          <a:endParaRPr lang="nl-NL"/>
        </a:p>
      </dgm:t>
    </dgm:pt>
    <dgm:pt modelId="{8F04123E-98B2-4B04-A9FD-367E0408C967}">
      <dgm:prSet phldrT="[Tekst]" phldr="1"/>
      <dgm:spPr/>
      <dgm:t>
        <a:bodyPr/>
        <a:lstStyle/>
        <a:p>
          <a:endParaRPr lang="nl-NL"/>
        </a:p>
      </dgm:t>
    </dgm:pt>
    <dgm:pt modelId="{7AED8244-6B11-4BAB-B049-D269F799BD1A}" type="parTrans" cxnId="{4679517F-F5E8-4F25-9747-21DA09943933}">
      <dgm:prSet/>
      <dgm:spPr/>
      <dgm:t>
        <a:bodyPr/>
        <a:lstStyle/>
        <a:p>
          <a:endParaRPr lang="nl-NL"/>
        </a:p>
      </dgm:t>
    </dgm:pt>
    <dgm:pt modelId="{CA4C9E90-AF11-4258-AFC6-05962375EDDC}" type="sibTrans" cxnId="{4679517F-F5E8-4F25-9747-21DA0994393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5929B15B-0A40-46BE-94A9-44A1D35259C3}">
      <dgm:prSet phldrT="[Tekst]" phldr="1"/>
      <dgm:spPr/>
      <dgm:t>
        <a:bodyPr/>
        <a:lstStyle/>
        <a:p>
          <a:endParaRPr lang="nl-NL" dirty="0"/>
        </a:p>
      </dgm:t>
    </dgm:pt>
    <dgm:pt modelId="{BA2E4EA5-FBC3-42C4-9D22-B453B1E3E8A6}" type="sibTrans" cxnId="{F718E636-A238-4E1E-AEA1-EAF813FBF8CA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F4E9C62C-642D-4C77-837A-A806106CEA82}" type="parTrans" cxnId="{F718E636-A238-4E1E-AEA1-EAF813FBF8CA}">
      <dgm:prSet/>
      <dgm:spPr/>
      <dgm:t>
        <a:bodyPr/>
        <a:lstStyle/>
        <a:p>
          <a:endParaRPr lang="nl-NL"/>
        </a:p>
      </dgm:t>
    </dgm:pt>
    <dgm:pt modelId="{73E227E7-2BAB-436C-BDC3-0B4CA462A415}" type="pres">
      <dgm:prSet presAssocID="{BE37DB5F-D4DE-4A61-A845-F71B40715B7F}" presName="Name0" presStyleCnt="0">
        <dgm:presLayoutVars>
          <dgm:chMax val="7"/>
          <dgm:chPref val="7"/>
          <dgm:dir/>
        </dgm:presLayoutVars>
      </dgm:prSet>
      <dgm:spPr/>
    </dgm:pt>
    <dgm:pt modelId="{52A5C68A-90D4-49B7-B754-EE25DE5DE99E}" type="pres">
      <dgm:prSet presAssocID="{BE37DB5F-D4DE-4A61-A845-F71B40715B7F}" presName="Name1" presStyleCnt="0"/>
      <dgm:spPr/>
    </dgm:pt>
    <dgm:pt modelId="{8DD81179-ECD4-4512-A503-A154684C6C4F}" type="pres">
      <dgm:prSet presAssocID="{3CD0A0A1-0BB3-44B6-9D25-C5CE97C88A9E}" presName="picture_1" presStyleCnt="0"/>
      <dgm:spPr/>
    </dgm:pt>
    <dgm:pt modelId="{03653FA1-36FE-439F-9047-C36690746CCD}" type="pres">
      <dgm:prSet presAssocID="{3CD0A0A1-0BB3-44B6-9D25-C5CE97C88A9E}" presName="pictureRepeatNode" presStyleLbl="alignImgPlace1" presStyleIdx="0" presStyleCnt="3"/>
      <dgm:spPr>
        <a:prstGeom prst="round2DiagRect">
          <a:avLst/>
        </a:prstGeom>
      </dgm:spPr>
    </dgm:pt>
    <dgm:pt modelId="{5FA0A1A5-895C-4D75-BE8B-66A07DFC85D0}" type="pres">
      <dgm:prSet presAssocID="{45C39E1E-C49E-4745-970C-E465435AFE87}" presName="text_1" presStyleLbl="node1" presStyleIdx="0" presStyleCnt="0">
        <dgm:presLayoutVars>
          <dgm:bulletEnabled val="1"/>
        </dgm:presLayoutVars>
      </dgm:prSet>
      <dgm:spPr/>
    </dgm:pt>
    <dgm:pt modelId="{7744991A-6060-4098-8A84-1D93C1BCFD2B}" type="pres">
      <dgm:prSet presAssocID="{CA4C9E90-AF11-4258-AFC6-05962375EDDC}" presName="picture_2" presStyleCnt="0"/>
      <dgm:spPr/>
    </dgm:pt>
    <dgm:pt modelId="{B6B03E34-8D4A-436F-965D-47BFA8C9ECA2}" type="pres">
      <dgm:prSet presAssocID="{CA4C9E90-AF11-4258-AFC6-05962375EDDC}" presName="pictureRepeatNode" presStyleLbl="alignImgPlace1" presStyleIdx="1" presStyleCnt="3" custScaleX="142942" custScaleY="144661"/>
      <dgm:spPr>
        <a:prstGeom prst="round2DiagRect">
          <a:avLst/>
        </a:prstGeom>
      </dgm:spPr>
    </dgm:pt>
    <dgm:pt modelId="{EB4DC815-902D-4A1B-890B-57918425BA97}" type="pres">
      <dgm:prSet presAssocID="{8F04123E-98B2-4B04-A9FD-367E0408C967}" presName="line_2" presStyleLbl="parChTrans1D1" presStyleIdx="0" presStyleCnt="2"/>
      <dgm:spPr/>
    </dgm:pt>
    <dgm:pt modelId="{65A27A79-3DF4-4F47-A658-308C15B7E110}" type="pres">
      <dgm:prSet presAssocID="{8F04123E-98B2-4B04-A9FD-367E0408C967}" presName="textparent_2" presStyleLbl="node1" presStyleIdx="0" presStyleCnt="0"/>
      <dgm:spPr/>
    </dgm:pt>
    <dgm:pt modelId="{3900A145-EEEF-4A39-AE87-11D9068DBB1C}" type="pres">
      <dgm:prSet presAssocID="{8F04123E-98B2-4B04-A9FD-367E0408C967}" presName="text_2" presStyleLbl="revTx" presStyleIdx="0" presStyleCnt="2">
        <dgm:presLayoutVars>
          <dgm:bulletEnabled val="1"/>
        </dgm:presLayoutVars>
      </dgm:prSet>
      <dgm:spPr/>
    </dgm:pt>
    <dgm:pt modelId="{11FA3319-C1A9-489D-99F0-237068FB8AD7}" type="pres">
      <dgm:prSet presAssocID="{BA2E4EA5-FBC3-42C4-9D22-B453B1E3E8A6}" presName="picture_3" presStyleCnt="0"/>
      <dgm:spPr/>
    </dgm:pt>
    <dgm:pt modelId="{60C11AFF-558A-404B-97C2-94115DB7B7AB}" type="pres">
      <dgm:prSet presAssocID="{BA2E4EA5-FBC3-42C4-9D22-B453B1E3E8A6}" presName="pictureRepeatNode" presStyleLbl="alignImgPlace1" presStyleIdx="2" presStyleCnt="3" custScaleX="202116" custScaleY="144567" custLinFactNeighborX="29103" custLinFactNeighborY="2459"/>
      <dgm:spPr>
        <a:prstGeom prst="round2DiagRect">
          <a:avLst/>
        </a:prstGeom>
      </dgm:spPr>
    </dgm:pt>
    <dgm:pt modelId="{2F8CA355-87F0-4DD4-9C3B-5D88FBC9F4F0}" type="pres">
      <dgm:prSet presAssocID="{5929B15B-0A40-46BE-94A9-44A1D35259C3}" presName="line_3" presStyleLbl="parChTrans1D1" presStyleIdx="1" presStyleCnt="2"/>
      <dgm:spPr/>
    </dgm:pt>
    <dgm:pt modelId="{1E148BF0-A33F-4E24-B5CA-55F2175C8C39}" type="pres">
      <dgm:prSet presAssocID="{5929B15B-0A40-46BE-94A9-44A1D35259C3}" presName="textparent_3" presStyleLbl="node1" presStyleIdx="0" presStyleCnt="0"/>
      <dgm:spPr/>
    </dgm:pt>
    <dgm:pt modelId="{31A4B9D3-A29D-489F-B8A7-E7540D5A1148}" type="pres">
      <dgm:prSet presAssocID="{5929B15B-0A40-46BE-94A9-44A1D35259C3}" presName="text_3" presStyleLbl="revTx" presStyleIdx="1" presStyleCnt="2">
        <dgm:presLayoutVars>
          <dgm:bulletEnabled val="1"/>
        </dgm:presLayoutVars>
      </dgm:prSet>
      <dgm:spPr/>
    </dgm:pt>
  </dgm:ptLst>
  <dgm:cxnLst>
    <dgm:cxn modelId="{CD98E31D-3525-4072-89D1-CC87612C7F85}" type="presOf" srcId="{CA4C9E90-AF11-4258-AFC6-05962375EDDC}" destId="{B6B03E34-8D4A-436F-965D-47BFA8C9ECA2}" srcOrd="0" destOrd="0" presId="urn:microsoft.com/office/officeart/2008/layout/CircularPictureCallout"/>
    <dgm:cxn modelId="{6E33B628-F436-4F80-B79A-27852DF66B01}" type="presOf" srcId="{BA2E4EA5-FBC3-42C4-9D22-B453B1E3E8A6}" destId="{60C11AFF-558A-404B-97C2-94115DB7B7AB}" srcOrd="0" destOrd="0" presId="urn:microsoft.com/office/officeart/2008/layout/CircularPictureCallout"/>
    <dgm:cxn modelId="{F718E636-A238-4E1E-AEA1-EAF813FBF8CA}" srcId="{BE37DB5F-D4DE-4A61-A845-F71B40715B7F}" destId="{5929B15B-0A40-46BE-94A9-44A1D35259C3}" srcOrd="2" destOrd="0" parTransId="{F4E9C62C-642D-4C77-837A-A806106CEA82}" sibTransId="{BA2E4EA5-FBC3-42C4-9D22-B453B1E3E8A6}"/>
    <dgm:cxn modelId="{23C1E269-A90F-4746-B274-7E302D4F0D39}" type="presOf" srcId="{BE37DB5F-D4DE-4A61-A845-F71B40715B7F}" destId="{73E227E7-2BAB-436C-BDC3-0B4CA462A415}" srcOrd="0" destOrd="0" presId="urn:microsoft.com/office/officeart/2008/layout/CircularPictureCallout"/>
    <dgm:cxn modelId="{8FC5E66B-109D-4F76-9ECF-1E7B10F4DAFB}" type="presOf" srcId="{45C39E1E-C49E-4745-970C-E465435AFE87}" destId="{5FA0A1A5-895C-4D75-BE8B-66A07DFC85D0}" srcOrd="0" destOrd="0" presId="urn:microsoft.com/office/officeart/2008/layout/CircularPictureCallout"/>
    <dgm:cxn modelId="{4679517F-F5E8-4F25-9747-21DA09943933}" srcId="{BE37DB5F-D4DE-4A61-A845-F71B40715B7F}" destId="{8F04123E-98B2-4B04-A9FD-367E0408C967}" srcOrd="1" destOrd="0" parTransId="{7AED8244-6B11-4BAB-B049-D269F799BD1A}" sibTransId="{CA4C9E90-AF11-4258-AFC6-05962375EDDC}"/>
    <dgm:cxn modelId="{78888AAB-244D-482E-A77F-9ED7F48AD16E}" type="presOf" srcId="{3CD0A0A1-0BB3-44B6-9D25-C5CE97C88A9E}" destId="{03653FA1-36FE-439F-9047-C36690746CCD}" srcOrd="0" destOrd="0" presId="urn:microsoft.com/office/officeart/2008/layout/CircularPictureCallout"/>
    <dgm:cxn modelId="{A63847D5-31C8-40E6-B025-66D3F7D6380A}" type="presOf" srcId="{8F04123E-98B2-4B04-A9FD-367E0408C967}" destId="{3900A145-EEEF-4A39-AE87-11D9068DBB1C}" srcOrd="0" destOrd="0" presId="urn:microsoft.com/office/officeart/2008/layout/CircularPictureCallout"/>
    <dgm:cxn modelId="{83F730DF-83C2-48E3-9311-3E1CEBF4A810}" type="presOf" srcId="{5929B15B-0A40-46BE-94A9-44A1D35259C3}" destId="{31A4B9D3-A29D-489F-B8A7-E7540D5A1148}" srcOrd="0" destOrd="0" presId="urn:microsoft.com/office/officeart/2008/layout/CircularPictureCallout"/>
    <dgm:cxn modelId="{04A74DF5-18B6-4614-9626-834F0789F56B}" srcId="{BE37DB5F-D4DE-4A61-A845-F71B40715B7F}" destId="{45C39E1E-C49E-4745-970C-E465435AFE87}" srcOrd="0" destOrd="0" parTransId="{524189B8-62A9-44EA-8CD0-8DF5E96D90CA}" sibTransId="{3CD0A0A1-0BB3-44B6-9D25-C5CE97C88A9E}"/>
    <dgm:cxn modelId="{5ADCB250-FD1C-419D-BBFF-2D725E3A4C7F}" type="presParOf" srcId="{73E227E7-2BAB-436C-BDC3-0B4CA462A415}" destId="{52A5C68A-90D4-49B7-B754-EE25DE5DE99E}" srcOrd="0" destOrd="0" presId="urn:microsoft.com/office/officeart/2008/layout/CircularPictureCallout"/>
    <dgm:cxn modelId="{B2A30D15-3EFB-4C8E-91BB-45EB54DC9E96}" type="presParOf" srcId="{52A5C68A-90D4-49B7-B754-EE25DE5DE99E}" destId="{8DD81179-ECD4-4512-A503-A154684C6C4F}" srcOrd="0" destOrd="0" presId="urn:microsoft.com/office/officeart/2008/layout/CircularPictureCallout"/>
    <dgm:cxn modelId="{61733AB9-C440-40B3-9CC3-F980556DC8E1}" type="presParOf" srcId="{8DD81179-ECD4-4512-A503-A154684C6C4F}" destId="{03653FA1-36FE-439F-9047-C36690746CCD}" srcOrd="0" destOrd="0" presId="urn:microsoft.com/office/officeart/2008/layout/CircularPictureCallout"/>
    <dgm:cxn modelId="{A6412A7A-FA0A-4A31-903A-923328B12EFA}" type="presParOf" srcId="{52A5C68A-90D4-49B7-B754-EE25DE5DE99E}" destId="{5FA0A1A5-895C-4D75-BE8B-66A07DFC85D0}" srcOrd="1" destOrd="0" presId="urn:microsoft.com/office/officeart/2008/layout/CircularPictureCallout"/>
    <dgm:cxn modelId="{2EF095F2-447E-46BE-A12C-5EA3E3AF7969}" type="presParOf" srcId="{52A5C68A-90D4-49B7-B754-EE25DE5DE99E}" destId="{7744991A-6060-4098-8A84-1D93C1BCFD2B}" srcOrd="2" destOrd="0" presId="urn:microsoft.com/office/officeart/2008/layout/CircularPictureCallout"/>
    <dgm:cxn modelId="{CC1F0468-E095-4B99-A466-ECC5C33D049A}" type="presParOf" srcId="{7744991A-6060-4098-8A84-1D93C1BCFD2B}" destId="{B6B03E34-8D4A-436F-965D-47BFA8C9ECA2}" srcOrd="0" destOrd="0" presId="urn:microsoft.com/office/officeart/2008/layout/CircularPictureCallout"/>
    <dgm:cxn modelId="{C0BEC016-E759-4195-8B69-B35044F54610}" type="presParOf" srcId="{52A5C68A-90D4-49B7-B754-EE25DE5DE99E}" destId="{EB4DC815-902D-4A1B-890B-57918425BA97}" srcOrd="3" destOrd="0" presId="urn:microsoft.com/office/officeart/2008/layout/CircularPictureCallout"/>
    <dgm:cxn modelId="{E6334A65-8F4F-4D8E-B933-0E5FB23C669E}" type="presParOf" srcId="{52A5C68A-90D4-49B7-B754-EE25DE5DE99E}" destId="{65A27A79-3DF4-4F47-A658-308C15B7E110}" srcOrd="4" destOrd="0" presId="urn:microsoft.com/office/officeart/2008/layout/CircularPictureCallout"/>
    <dgm:cxn modelId="{01D98F5D-D272-4806-B7DD-CB499E6CBCDA}" type="presParOf" srcId="{65A27A79-3DF4-4F47-A658-308C15B7E110}" destId="{3900A145-EEEF-4A39-AE87-11D9068DBB1C}" srcOrd="0" destOrd="0" presId="urn:microsoft.com/office/officeart/2008/layout/CircularPictureCallout"/>
    <dgm:cxn modelId="{65883A18-036A-4CF8-8A12-0246D1C1AEDE}" type="presParOf" srcId="{52A5C68A-90D4-49B7-B754-EE25DE5DE99E}" destId="{11FA3319-C1A9-489D-99F0-237068FB8AD7}" srcOrd="5" destOrd="0" presId="urn:microsoft.com/office/officeart/2008/layout/CircularPictureCallout"/>
    <dgm:cxn modelId="{0A5A22A9-01E2-418A-90D1-9322B5A9A402}" type="presParOf" srcId="{11FA3319-C1A9-489D-99F0-237068FB8AD7}" destId="{60C11AFF-558A-404B-97C2-94115DB7B7AB}" srcOrd="0" destOrd="0" presId="urn:microsoft.com/office/officeart/2008/layout/CircularPictureCallout"/>
    <dgm:cxn modelId="{90087ADA-63E7-41F2-BFF7-D130339C8711}" type="presParOf" srcId="{52A5C68A-90D4-49B7-B754-EE25DE5DE99E}" destId="{2F8CA355-87F0-4DD4-9C3B-5D88FBC9F4F0}" srcOrd="6" destOrd="0" presId="urn:microsoft.com/office/officeart/2008/layout/CircularPictureCallout"/>
    <dgm:cxn modelId="{D11AC719-7007-41E9-AA64-0CA6B7218AE6}" type="presParOf" srcId="{52A5C68A-90D4-49B7-B754-EE25DE5DE99E}" destId="{1E148BF0-A33F-4E24-B5CA-55F2175C8C39}" srcOrd="7" destOrd="0" presId="urn:microsoft.com/office/officeart/2008/layout/CircularPictureCallout"/>
    <dgm:cxn modelId="{476AA2AE-20C9-403C-B143-A1D3CF92ADC5}" type="presParOf" srcId="{1E148BF0-A33F-4E24-B5CA-55F2175C8C39}" destId="{31A4B9D3-A29D-489F-B8A7-E7540D5A1148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C1D09-3BCC-4F4B-99BE-4EACE1589884}">
      <dsp:nvSpPr>
        <dsp:cNvPr id="0" name=""/>
        <dsp:cNvSpPr/>
      </dsp:nvSpPr>
      <dsp:spPr>
        <a:xfrm>
          <a:off x="1057" y="1073615"/>
          <a:ext cx="1377018" cy="137701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A8454-5FA6-489F-9BC9-71B21A4A1002}">
      <dsp:nvSpPr>
        <dsp:cNvPr id="0" name=""/>
        <dsp:cNvSpPr/>
      </dsp:nvSpPr>
      <dsp:spPr>
        <a:xfrm>
          <a:off x="225223" y="1899826"/>
          <a:ext cx="1377018" cy="1377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100" kern="1200" dirty="0"/>
        </a:p>
      </dsp:txBody>
      <dsp:txXfrm>
        <a:off x="265554" y="1940157"/>
        <a:ext cx="1296356" cy="1296356"/>
      </dsp:txXfrm>
    </dsp:sp>
    <dsp:sp modelId="{DED2DCD0-20E7-47F3-A254-C6449B47E74B}">
      <dsp:nvSpPr>
        <dsp:cNvPr id="0" name=""/>
        <dsp:cNvSpPr/>
      </dsp:nvSpPr>
      <dsp:spPr>
        <a:xfrm>
          <a:off x="1643320" y="1596685"/>
          <a:ext cx="265244" cy="330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1643320" y="1662861"/>
        <a:ext cx="185671" cy="198526"/>
      </dsp:txXfrm>
    </dsp:sp>
    <dsp:sp modelId="{2ED86B69-44C1-466E-B11A-D1A8EB504136}">
      <dsp:nvSpPr>
        <dsp:cNvPr id="0" name=""/>
        <dsp:cNvSpPr/>
      </dsp:nvSpPr>
      <dsp:spPr>
        <a:xfrm>
          <a:off x="2135916" y="1073615"/>
          <a:ext cx="1377018" cy="137701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C13A4-F010-4D92-95FE-292DFFAE3E3D}">
      <dsp:nvSpPr>
        <dsp:cNvPr id="0" name=""/>
        <dsp:cNvSpPr/>
      </dsp:nvSpPr>
      <dsp:spPr>
        <a:xfrm>
          <a:off x="2360082" y="1899826"/>
          <a:ext cx="1377018" cy="1377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0" kern="1200" dirty="0"/>
        </a:p>
      </dsp:txBody>
      <dsp:txXfrm>
        <a:off x="2400413" y="1940157"/>
        <a:ext cx="1296356" cy="1296356"/>
      </dsp:txXfrm>
    </dsp:sp>
    <dsp:sp modelId="{1D126CE6-0CF0-4453-A7B0-3FFB63C6895A}">
      <dsp:nvSpPr>
        <dsp:cNvPr id="0" name=""/>
        <dsp:cNvSpPr/>
      </dsp:nvSpPr>
      <dsp:spPr>
        <a:xfrm>
          <a:off x="3778179" y="1596685"/>
          <a:ext cx="265244" cy="330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3778179" y="1662861"/>
        <a:ext cx="185671" cy="198526"/>
      </dsp:txXfrm>
    </dsp:sp>
    <dsp:sp modelId="{509D71A5-0089-4525-B89E-6A0662C7C3F3}">
      <dsp:nvSpPr>
        <dsp:cNvPr id="0" name=""/>
        <dsp:cNvSpPr/>
      </dsp:nvSpPr>
      <dsp:spPr>
        <a:xfrm>
          <a:off x="4270776" y="1073615"/>
          <a:ext cx="1377018" cy="137701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32AA8-3DF0-4002-BDE6-A3BF359BF962}">
      <dsp:nvSpPr>
        <dsp:cNvPr id="0" name=""/>
        <dsp:cNvSpPr/>
      </dsp:nvSpPr>
      <dsp:spPr>
        <a:xfrm>
          <a:off x="4494942" y="1899826"/>
          <a:ext cx="1377018" cy="1377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100" kern="1200" dirty="0"/>
        </a:p>
      </dsp:txBody>
      <dsp:txXfrm>
        <a:off x="4535273" y="1940157"/>
        <a:ext cx="1296356" cy="1296356"/>
      </dsp:txXfrm>
    </dsp:sp>
    <dsp:sp modelId="{B1EDA868-A466-4236-B31F-E24DAAAE2256}">
      <dsp:nvSpPr>
        <dsp:cNvPr id="0" name=""/>
        <dsp:cNvSpPr/>
      </dsp:nvSpPr>
      <dsp:spPr>
        <a:xfrm>
          <a:off x="5913039" y="1596685"/>
          <a:ext cx="265244" cy="330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5913039" y="1662861"/>
        <a:ext cx="185671" cy="198526"/>
      </dsp:txXfrm>
    </dsp:sp>
    <dsp:sp modelId="{D4EE164F-E3DA-437F-A4A7-AD6CA39AE9FE}">
      <dsp:nvSpPr>
        <dsp:cNvPr id="0" name=""/>
        <dsp:cNvSpPr/>
      </dsp:nvSpPr>
      <dsp:spPr>
        <a:xfrm>
          <a:off x="6405635" y="1073615"/>
          <a:ext cx="1377018" cy="137701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470F0-3413-452D-943A-7B613D6FF75C}">
      <dsp:nvSpPr>
        <dsp:cNvPr id="0" name=""/>
        <dsp:cNvSpPr/>
      </dsp:nvSpPr>
      <dsp:spPr>
        <a:xfrm>
          <a:off x="6629801" y="1899826"/>
          <a:ext cx="1377018" cy="1377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100" kern="1200" dirty="0"/>
        </a:p>
      </dsp:txBody>
      <dsp:txXfrm>
        <a:off x="6670132" y="1940157"/>
        <a:ext cx="1296356" cy="1296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CA355-87F0-4DD4-9C3B-5D88FBC9F4F0}">
      <dsp:nvSpPr>
        <dsp:cNvPr id="0" name=""/>
        <dsp:cNvSpPr/>
      </dsp:nvSpPr>
      <dsp:spPr>
        <a:xfrm>
          <a:off x="1563848" y="2541553"/>
          <a:ext cx="229426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DC815-902D-4A1B-890B-57918425BA97}">
      <dsp:nvSpPr>
        <dsp:cNvPr id="0" name=""/>
        <dsp:cNvSpPr/>
      </dsp:nvSpPr>
      <dsp:spPr>
        <a:xfrm>
          <a:off x="1563848" y="943875"/>
          <a:ext cx="229426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53FA1-36FE-439F-9047-C36690746CCD}">
      <dsp:nvSpPr>
        <dsp:cNvPr id="0" name=""/>
        <dsp:cNvSpPr/>
      </dsp:nvSpPr>
      <dsp:spPr>
        <a:xfrm>
          <a:off x="285706" y="464572"/>
          <a:ext cx="2556284" cy="2556284"/>
        </a:xfrm>
        <a:prstGeom prst="round2Diag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0A1A5-895C-4D75-BE8B-66A07DFC85D0}">
      <dsp:nvSpPr>
        <dsp:cNvPr id="0" name=""/>
        <dsp:cNvSpPr/>
      </dsp:nvSpPr>
      <dsp:spPr>
        <a:xfrm>
          <a:off x="745837" y="1821959"/>
          <a:ext cx="1636021" cy="84357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0" kern="1200"/>
        </a:p>
      </dsp:txBody>
      <dsp:txXfrm>
        <a:off x="745837" y="1821959"/>
        <a:ext cx="1636021" cy="843573"/>
      </dsp:txXfrm>
    </dsp:sp>
    <dsp:sp modelId="{B6B03E34-8D4A-436F-965D-47BFA8C9ECA2}">
      <dsp:nvSpPr>
        <dsp:cNvPr id="0" name=""/>
        <dsp:cNvSpPr/>
      </dsp:nvSpPr>
      <dsp:spPr>
        <a:xfrm>
          <a:off x="3172987" y="250510"/>
          <a:ext cx="1370251" cy="1386729"/>
        </a:xfrm>
        <a:prstGeom prst="round2Diag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0A145-EEEF-4A39-AE87-11D9068DBB1C}">
      <dsp:nvSpPr>
        <dsp:cNvPr id="0" name=""/>
        <dsp:cNvSpPr/>
      </dsp:nvSpPr>
      <dsp:spPr>
        <a:xfrm>
          <a:off x="4337416" y="464572"/>
          <a:ext cx="106085" cy="958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337416" y="464572"/>
        <a:ext cx="106085" cy="958606"/>
      </dsp:txXfrm>
    </dsp:sp>
    <dsp:sp modelId="{60C11AFF-558A-404B-97C2-94115DB7B7AB}">
      <dsp:nvSpPr>
        <dsp:cNvPr id="0" name=""/>
        <dsp:cNvSpPr/>
      </dsp:nvSpPr>
      <dsp:spPr>
        <a:xfrm>
          <a:off x="3168347" y="1872210"/>
          <a:ext cx="1937497" cy="1385828"/>
        </a:xfrm>
        <a:prstGeom prst="round2Diag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4B9D3-A29D-489F-B8A7-E7540D5A1148}">
      <dsp:nvSpPr>
        <dsp:cNvPr id="0" name=""/>
        <dsp:cNvSpPr/>
      </dsp:nvSpPr>
      <dsp:spPr>
        <a:xfrm>
          <a:off x="4337416" y="2062249"/>
          <a:ext cx="106085" cy="958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 dirty="0"/>
        </a:p>
      </dsp:txBody>
      <dsp:txXfrm>
        <a:off x="4337416" y="2062249"/>
        <a:ext cx="106085" cy="95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39AF3-BA63-4C03-9122-83639B2E622A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02267-A2B4-4863-B4B3-6B070EE19A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298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41A3-126A-43BD-99BF-03919C5CA181}" type="datetimeFigureOut">
              <a:rPr lang="nl-BE" smtClean="0"/>
              <a:pPr/>
              <a:t>14/11/2022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C934-1361-4E67-B464-F8D8FAFDF61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466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-afbeelding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Tijdelijke aanduiding voor notities 2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altLang="nl-BE" dirty="0"/>
              <a:t>Opmerkingen/vragen</a:t>
            </a:r>
          </a:p>
          <a:p>
            <a:pPr>
              <a:defRPr/>
            </a:pPr>
            <a:endParaRPr lang="nl-NL" altLang="nl-BE" dirty="0"/>
          </a:p>
          <a:p>
            <a:pPr marL="171450" indent="-171450">
              <a:buFontTx/>
              <a:buChar char="-"/>
              <a:defRPr/>
            </a:pPr>
            <a:r>
              <a:rPr lang="nl-NL" altLang="nl-BE" dirty="0"/>
              <a:t>Wat met Bremlaan 18??? Nu niet mee opgenomen in ontwerp; hier ook asfalt vernieuwen; RWA op sterfgracht</a:t>
            </a:r>
          </a:p>
          <a:p>
            <a:pPr marL="171450" indent="-171450">
              <a:buFontTx/>
              <a:buChar char="-"/>
              <a:defRPr/>
            </a:pPr>
            <a:endParaRPr lang="nl-BE" altLang="nl-BE" dirty="0"/>
          </a:p>
        </p:txBody>
      </p:sp>
      <p:sp>
        <p:nvSpPr>
          <p:cNvPr id="7172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CEC4E7-79E3-4F22-B4DD-E7D126087ECD}" type="slidenum">
              <a:rPr lang="nl-BE" altLang="nl-BE"/>
              <a:pPr/>
              <a:t>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79726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762"/>
            <a:ext cx="9141290" cy="5141976"/>
          </a:xfrm>
          <a:prstGeom prst="rect">
            <a:avLst/>
          </a:prstGeom>
        </p:spPr>
      </p:pic>
      <p:sp>
        <p:nvSpPr>
          <p:cNvPr id="5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3563888" y="1977684"/>
            <a:ext cx="3168352" cy="32427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datum in te voegen</a:t>
            </a:r>
            <a:endParaRPr lang="nl-BE" dirty="0"/>
          </a:p>
        </p:txBody>
      </p:sp>
      <p:sp>
        <p:nvSpPr>
          <p:cNvPr id="6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3563888" y="1491631"/>
            <a:ext cx="5472856" cy="432197"/>
          </a:xfrm>
          <a:prstGeom prst="rect">
            <a:avLst/>
          </a:prstGeom>
        </p:spPr>
        <p:txBody>
          <a:bodyPr wrap="none" anchor="t"/>
          <a:lstStyle>
            <a:lvl1pPr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de ondertitel in te voegen</a:t>
            </a:r>
            <a:endParaRPr lang="nl-B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563888" y="573528"/>
            <a:ext cx="5472608" cy="864096"/>
          </a:xfr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b">
            <a:noAutofit/>
          </a:bodyPr>
          <a:lstStyle>
            <a:lvl1pPr>
              <a:defRPr sz="4400" b="0">
                <a:ln>
                  <a:noFill/>
                </a:ln>
                <a:solidFill>
                  <a:srgbClr val="FCDC00"/>
                </a:solidFill>
              </a:defRPr>
            </a:lvl1pPr>
          </a:lstStyle>
          <a:p>
            <a:r>
              <a:rPr lang="nl-NL" dirty="0"/>
              <a:t>Klik om de titel in te voegen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" cy="478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31590"/>
            <a:ext cx="8208912" cy="3240360"/>
          </a:xfrm>
        </p:spPr>
        <p:txBody>
          <a:bodyPr>
            <a:noAutofit/>
          </a:bodyPr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623888" indent="-265113">
              <a:buFont typeface="Wingdings" panose="05000000000000000000" pitchFamily="2" charset="2"/>
              <a:buChar char="§"/>
              <a:defRPr/>
            </a:lvl2pPr>
            <a:lvl3pPr marL="982663" indent="-265113">
              <a:buFont typeface="Courier New" panose="02070309020205020404" pitchFamily="49" charset="0"/>
              <a:buChar char="o"/>
              <a:defRPr/>
            </a:lvl3pPr>
            <a:lvl5pPr marL="1614488" indent="-2730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21500"/>
            <a:ext cx="8208144" cy="37804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tIns="36000" bIns="36000"/>
          <a:lstStyle>
            <a:lvl1pPr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een titel in te voegen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BE"/>
              <a:t>Bewonersvergadering GEM – K-xx-xxx Omschrijving project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697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  <a:lvl2pPr marL="200025" indent="-200025">
              <a:defRPr/>
            </a:lvl2pPr>
            <a:lvl3pPr marL="466725" indent="-200025">
              <a:defRPr/>
            </a:lvl3pPr>
            <a:lvl4pPr marL="742950" indent="-276225">
              <a:defRPr/>
            </a:lvl4pPr>
            <a:lvl5pPr marL="1009650" indent="-200025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Bewonersvergadering GEM – K-xx-xxx Omschrijving project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4792267"/>
            <a:ext cx="730250" cy="248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B8A1DB-64D6-4DE5-8A71-48D4F0C64140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763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762"/>
            <a:ext cx="9141290" cy="5141976"/>
          </a:xfrm>
          <a:prstGeom prst="rect">
            <a:avLst/>
          </a:prstGeom>
        </p:spPr>
      </p:pic>
      <p:sp>
        <p:nvSpPr>
          <p:cNvPr id="5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3563888" y="1977684"/>
            <a:ext cx="3168352" cy="32427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datum in te voegen</a:t>
            </a:r>
            <a:endParaRPr lang="nl-BE" dirty="0"/>
          </a:p>
        </p:txBody>
      </p:sp>
      <p:sp>
        <p:nvSpPr>
          <p:cNvPr id="6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3563888" y="1491631"/>
            <a:ext cx="5472856" cy="432197"/>
          </a:xfrm>
          <a:prstGeom prst="rect">
            <a:avLst/>
          </a:prstGeom>
        </p:spPr>
        <p:txBody>
          <a:bodyPr wrap="none" anchor="t"/>
          <a:lstStyle>
            <a:lvl1pPr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de ondertitel in te voegen</a:t>
            </a:r>
            <a:endParaRPr lang="nl-B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563888" y="573528"/>
            <a:ext cx="5472608" cy="864096"/>
          </a:xfr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b">
            <a:noAutofit/>
          </a:bodyPr>
          <a:lstStyle>
            <a:lvl1pPr>
              <a:defRPr sz="4400" b="0">
                <a:ln>
                  <a:noFill/>
                </a:ln>
                <a:solidFill>
                  <a:srgbClr val="FCDC00"/>
                </a:solidFill>
              </a:defRPr>
            </a:lvl1pPr>
          </a:lstStyle>
          <a:p>
            <a:r>
              <a:rPr lang="nl-NL" dirty="0"/>
              <a:t>Klik om de titel in te voegen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" cy="4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8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31590"/>
            <a:ext cx="8208912" cy="3240360"/>
          </a:xfrm>
        </p:spPr>
        <p:txBody>
          <a:bodyPr>
            <a:noAutofit/>
          </a:bodyPr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623888" indent="-265113">
              <a:buFont typeface="Wingdings" panose="05000000000000000000" pitchFamily="2" charset="2"/>
              <a:buChar char="§"/>
              <a:defRPr/>
            </a:lvl2pPr>
            <a:lvl3pPr marL="982663" indent="-265113">
              <a:buFont typeface="Courier New" panose="02070309020205020404" pitchFamily="49" charset="0"/>
              <a:buChar char="o"/>
              <a:defRPr/>
            </a:lvl3pPr>
            <a:lvl5pPr marL="1614488" indent="-2730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21500"/>
            <a:ext cx="8208144" cy="37804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tIns="36000" bIns="36000"/>
          <a:lstStyle>
            <a:lvl1pPr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een titel in te voegen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BE"/>
              <a:t>Bewonersvergadering GEM – K-xx-xxx Omschrijving project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126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  <a:lvl2pPr marL="200025" indent="-200025">
              <a:defRPr/>
            </a:lvl2pPr>
            <a:lvl3pPr marL="466725" indent="-200025">
              <a:defRPr/>
            </a:lvl3pPr>
            <a:lvl4pPr marL="742950" indent="-276225">
              <a:defRPr/>
            </a:lvl4pPr>
            <a:lvl5pPr marL="1009650" indent="-200025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Bewonersvergadering GEM – K-xx-xxx Omschrijving project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4792267"/>
            <a:ext cx="730250" cy="248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B8A1DB-64D6-4DE5-8A71-48D4F0C64140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276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571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191"/>
            <a:ext cx="9141619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195263"/>
            <a:ext cx="791765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563889" y="1977685"/>
            <a:ext cx="3168352" cy="32427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3563889" y="1491633"/>
            <a:ext cx="5472856" cy="432197"/>
          </a:xfrm>
          <a:prstGeom prst="rect">
            <a:avLst/>
          </a:prstGeom>
        </p:spPr>
        <p:txBody>
          <a:bodyPr wrap="none"/>
          <a:lstStyle>
            <a:lvl1pPr>
              <a:buFontTx/>
              <a:buNone/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563889" y="573528"/>
            <a:ext cx="5472608" cy="864096"/>
          </a:xfr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Autofit/>
          </a:bodyPr>
          <a:lstStyle>
            <a:lvl1pPr>
              <a:defRPr sz="3300" b="0">
                <a:ln>
                  <a:noFill/>
                </a:ln>
                <a:solidFill>
                  <a:srgbClr val="FCDC0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634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  <a:lvl2pPr marL="200025" indent="-200025">
              <a:defRPr/>
            </a:lvl2pPr>
            <a:lvl3pPr marL="466725" indent="-200025">
              <a:defRPr/>
            </a:lvl3pPr>
            <a:lvl4pPr marL="742950" indent="-276225">
              <a:defRPr/>
            </a:lvl4pPr>
            <a:lvl5pPr marL="1009650" indent="-200025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CC3300"/>
              </a:buClr>
              <a:buFont typeface="Arial" charset="0"/>
              <a:buNone/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BE"/>
              <a:t>Bewonersvergadering GEM – K-xx-xxx Omschrijving project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948" y="4792267"/>
            <a:ext cx="729853" cy="2488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b="0">
                <a:solidFill>
                  <a:srgbClr val="19335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2AACEA-EF1A-4AA9-B80F-964980CB49AD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11384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479208"/>
          </a:xfrm>
          <a:prstGeom prst="rect">
            <a:avLst/>
          </a:prstGeom>
        </p:spPr>
        <p:txBody>
          <a:bodyPr vert="horz" wrap="none" lIns="91440" tIns="36000" rIns="91440" bIns="36000" rtlCol="0" anchor="b" anchorCtr="0">
            <a:noAutofit/>
          </a:bodyPr>
          <a:lstStyle/>
          <a:p>
            <a:r>
              <a:rPr lang="nl-NL" dirty="0"/>
              <a:t>Klik om de titel in te voegen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681541"/>
            <a:ext cx="8229600" cy="3913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85169"/>
            <a:ext cx="968469" cy="585534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4761971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nl-BE"/>
              <a:t>Bewonersvergadering GEM – K-xx-xxx Omschrijving project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3D7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5113" algn="l" defTabSz="914400" rtl="0" eaLnBrk="1" latinLnBrk="0" hangingPunct="1">
        <a:spcBef>
          <a:spcPct val="20000"/>
        </a:spcBef>
        <a:buClr>
          <a:schemeClr val="tx1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2730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479208"/>
          </a:xfrm>
          <a:prstGeom prst="rect">
            <a:avLst/>
          </a:prstGeom>
        </p:spPr>
        <p:txBody>
          <a:bodyPr vert="horz" wrap="none" lIns="91440" tIns="36000" rIns="91440" bIns="36000" rtlCol="0" anchor="b" anchorCtr="0">
            <a:noAutofit/>
          </a:bodyPr>
          <a:lstStyle/>
          <a:p>
            <a:r>
              <a:rPr lang="nl-NL" dirty="0"/>
              <a:t>Klik om de titel in te voegen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681541"/>
            <a:ext cx="8229600" cy="3913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85169"/>
            <a:ext cx="968469" cy="585534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4761971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nl-BE"/>
              <a:t>Bewonersvergadering GEM – K-xx-xxx Omschrijving project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9811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72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3D7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5113" algn="l" defTabSz="914400" rtl="0" eaLnBrk="1" latinLnBrk="0" hangingPunct="1">
        <a:spcBef>
          <a:spcPct val="20000"/>
        </a:spcBef>
        <a:buClr>
          <a:schemeClr val="tx1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2730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141685"/>
            <a:ext cx="8229600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36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titel in te voegen</a:t>
            </a:r>
            <a:endParaRPr lang="nl-BE" altLang="nl-BE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681038"/>
            <a:ext cx="8229600" cy="39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tekst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pic>
        <p:nvPicPr>
          <p:cNvPr id="1029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185738"/>
            <a:ext cx="967978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4762500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dirty="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BE"/>
              <a:t>Bewonersvergadering GEM – K-xx-xxx Omschrijving project</a:t>
            </a:r>
          </a:p>
        </p:txBody>
      </p:sp>
    </p:spTree>
    <p:extLst>
      <p:ext uri="{BB962C8B-B14F-4D97-AF65-F5344CB8AC3E}">
        <p14:creationId xmlns:p14="http://schemas.microsoft.com/office/powerpoint/2010/main" val="245673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003D7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3D79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3D79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3D79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3D79"/>
          </a:solidFill>
          <a:latin typeface="Calibri" panose="020F050202020403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3D79"/>
          </a:solidFill>
          <a:latin typeface="Calibri" panose="020F050202020403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3D79"/>
          </a:solidFill>
          <a:latin typeface="Calibri" panose="020F050202020403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3D79"/>
          </a:solidFill>
          <a:latin typeface="Calibri" panose="020F050202020403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D79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67916" indent="-198835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97" indent="-198835" algn="l" rtl="0" fontAlgn="base">
        <a:spcBef>
          <a:spcPct val="20000"/>
        </a:spcBef>
        <a:spcAft>
          <a:spcPct val="0"/>
        </a:spcAft>
        <a:buClr>
          <a:schemeClr val="tx1"/>
        </a:buClr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41785" indent="-204788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10866" indent="-204788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pidpa.be/ons-aanbod/regen-en-afvalwate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infra@pidpa.b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3563541" y="2499742"/>
            <a:ext cx="3168253" cy="3238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nl-BE" dirty="0"/>
              <a:t>7 november 2022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3563541" y="1491667"/>
            <a:ext cx="5473303" cy="75604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nl-BE" dirty="0"/>
              <a:t>Riolering- en wegeniswerken </a:t>
            </a:r>
          </a:p>
          <a:p>
            <a:pPr>
              <a:defRPr/>
            </a:pPr>
            <a:r>
              <a:rPr lang="nl-BE" dirty="0" err="1"/>
              <a:t>Galgestraat</a:t>
            </a:r>
            <a:r>
              <a:rPr lang="nl-BE" dirty="0"/>
              <a:t> (K-21-089)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63541" y="573881"/>
            <a:ext cx="5473303" cy="863204"/>
          </a:xfrm>
        </p:spPr>
        <p:txBody>
          <a:bodyPr rtlCol="0"/>
          <a:lstStyle/>
          <a:p>
            <a:pPr>
              <a:defRPr/>
            </a:pPr>
            <a:r>
              <a:rPr lang="nl-BE" dirty="0"/>
              <a:t>Toelichting bewoners		</a:t>
            </a:r>
          </a:p>
        </p:txBody>
      </p:sp>
      <p:pic>
        <p:nvPicPr>
          <p:cNvPr id="1026" name="Picture 2" descr="Logo Stad Meche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3478"/>
            <a:ext cx="1824137" cy="61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7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 err="1"/>
              <a:t>Pidpa</a:t>
            </a:r>
            <a:r>
              <a:rPr lang="nl-BE" sz="2400" dirty="0"/>
              <a:t>, uw waterpartner!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Hinder in onze straat … Waarom?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Regelgeving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Riolering en afkoppelen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Meer informatie? Vragen?</a:t>
            </a:r>
          </a:p>
        </p:txBody>
      </p:sp>
      <p:sp>
        <p:nvSpPr>
          <p:cNvPr id="4" name="Rechthoek 3"/>
          <p:cNvSpPr/>
          <p:nvPr/>
        </p:nvSpPr>
        <p:spPr>
          <a:xfrm>
            <a:off x="2843808" y="2805371"/>
            <a:ext cx="5832648" cy="486459"/>
          </a:xfrm>
          <a:prstGeom prst="rect">
            <a:avLst/>
          </a:prstGeom>
          <a:noFill/>
          <a:ln w="28575">
            <a:solidFill>
              <a:srgbClr val="FC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418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68019" y="309600"/>
            <a:ext cx="8229600" cy="478631"/>
          </a:xfrm>
        </p:spPr>
        <p:txBody>
          <a:bodyPr/>
          <a:lstStyle/>
          <a:p>
            <a:r>
              <a:rPr lang="nl-BE" alt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Bestaande situatie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016506"/>
            <a:ext cx="2736304" cy="295825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nl-BE" sz="1600" b="1" u="sng" dirty="0">
                <a:solidFill>
                  <a:schemeClr val="tx1"/>
                </a:solidFill>
              </a:rPr>
              <a:t>Gemengd rioolstelsel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nl-BE" sz="1600" dirty="0">
                <a:solidFill>
                  <a:schemeClr val="tx1"/>
                </a:solidFill>
              </a:rPr>
              <a:t>in straat met </a:t>
            </a:r>
            <a:r>
              <a:rPr lang="nl-BE" altLang="nl-BE" sz="1600" dirty="0">
                <a:solidFill>
                  <a:srgbClr val="1F497D"/>
                </a:solidFill>
              </a:rPr>
              <a:t>één riolering voor afvoer van afval- én hemelwater</a:t>
            </a:r>
            <a:r>
              <a:rPr lang="nl-BE" sz="1600" dirty="0">
                <a:solidFill>
                  <a:schemeClr val="tx1"/>
                </a:solidFill>
              </a:rPr>
              <a:t>.</a:t>
            </a:r>
          </a:p>
          <a:p>
            <a:pPr marL="205740" indent="-20574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nl-BE" sz="1600" dirty="0">
              <a:solidFill>
                <a:schemeClr val="tx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9582"/>
            <a:ext cx="5388351" cy="303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229600" cy="478631"/>
          </a:xfrm>
        </p:spPr>
        <p:txBody>
          <a:bodyPr/>
          <a:lstStyle/>
          <a:p>
            <a:r>
              <a:rPr lang="nl-BE" alt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Nieuwe situatie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284933"/>
            <a:ext cx="2808312" cy="295825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nl-BE" sz="1600" b="1" u="sng" dirty="0">
                <a:solidFill>
                  <a:schemeClr val="tx1"/>
                </a:solidFill>
              </a:rPr>
              <a:t>Gescheiden rioolstelsel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nl-BE" sz="1600" dirty="0">
                <a:solidFill>
                  <a:schemeClr val="tx1"/>
                </a:solidFill>
              </a:rPr>
              <a:t>in straat met aparte riolering voor afvoer van afval- en hemelwater.</a:t>
            </a:r>
          </a:p>
          <a:p>
            <a:pPr marL="205740" indent="-20574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nl-BE" sz="1600" dirty="0">
              <a:solidFill>
                <a:schemeClr val="tx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94" y="915566"/>
            <a:ext cx="5937613" cy="33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6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betekent afkoppelen voor U?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88676" y="843558"/>
            <a:ext cx="6504269" cy="3658652"/>
          </a:xfrm>
        </p:spPr>
      </p:pic>
      <p:sp>
        <p:nvSpPr>
          <p:cNvPr id="9" name="Tekstvak 8"/>
          <p:cNvSpPr txBox="1"/>
          <p:nvPr/>
        </p:nvSpPr>
        <p:spPr>
          <a:xfrm>
            <a:off x="7657222" y="1857767"/>
            <a:ext cx="217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accent4"/>
                </a:solidFill>
              </a:rPr>
              <a:t>Verplicht te behouden!</a:t>
            </a:r>
          </a:p>
        </p:txBody>
      </p:sp>
      <p:cxnSp>
        <p:nvCxnSpPr>
          <p:cNvPr id="10" name="Rechte verbindingslijn met pijl 9"/>
          <p:cNvCxnSpPr>
            <a:stCxn id="9" idx="1"/>
          </p:cNvCxnSpPr>
          <p:nvPr/>
        </p:nvCxnSpPr>
        <p:spPr>
          <a:xfrm flipH="1" flipV="1">
            <a:off x="6648924" y="2139702"/>
            <a:ext cx="1008298" cy="72008"/>
          </a:xfrm>
          <a:prstGeom prst="straightConnector1">
            <a:avLst/>
          </a:prstGeom>
          <a:ln w="476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al 10"/>
          <p:cNvSpPr/>
          <p:nvPr/>
        </p:nvSpPr>
        <p:spPr>
          <a:xfrm>
            <a:off x="5640811" y="1707654"/>
            <a:ext cx="1008112" cy="79208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Rechthoek 2"/>
          <p:cNvSpPr/>
          <p:nvPr/>
        </p:nvSpPr>
        <p:spPr>
          <a:xfrm>
            <a:off x="457200" y="987574"/>
            <a:ext cx="3538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nl-BE" altLang="nl-BE" dirty="0"/>
              <a:t>Vuil water steeds verplicht aansluiten op straatriolering.</a:t>
            </a:r>
          </a:p>
          <a:p>
            <a:pPr>
              <a:buClrTx/>
            </a:pPr>
            <a:endParaRPr lang="nl-BE" altLang="nl-BE" dirty="0"/>
          </a:p>
          <a:p>
            <a:pPr>
              <a:buClrTx/>
            </a:pPr>
            <a:r>
              <a:rPr lang="nl-BE" altLang="nl-BE" dirty="0"/>
              <a:t>Regenwater afhankelijk van bouwtype verplicht volledig of deels af te koppelen.</a:t>
            </a:r>
          </a:p>
        </p:txBody>
      </p:sp>
    </p:spTree>
    <p:extLst>
      <p:ext uri="{BB962C8B-B14F-4D97-AF65-F5344CB8AC3E}">
        <p14:creationId xmlns:p14="http://schemas.microsoft.com/office/powerpoint/2010/main" val="63559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betekent afkoppelen voor U?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nl-BE" sz="1600" b="1" dirty="0">
                <a:solidFill>
                  <a:schemeClr val="tx1"/>
                </a:solidFill>
              </a:rPr>
              <a:t>Woningen met OPEN en HALFOPEN bebouwing 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nl-BE" sz="1600" dirty="0">
                <a:solidFill>
                  <a:schemeClr val="tx1"/>
                </a:solidFill>
              </a:rPr>
              <a:t>Afkoppelen alle dakvlakken en verharding rondom woning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nl-BE" sz="1600" dirty="0">
                <a:solidFill>
                  <a:schemeClr val="tx1"/>
                </a:solidFill>
              </a:rPr>
              <a:t>100 % afkoppelingsplicht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nl-BE" sz="1600" dirty="0">
                <a:solidFill>
                  <a:schemeClr val="tx1"/>
                </a:solidFill>
              </a:rPr>
              <a:t>Mogelijke uitzondering: ingesloten dakvlak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nl-BE" sz="1600" dirty="0"/>
          </a:p>
        </p:txBody>
      </p:sp>
      <p:pic>
        <p:nvPicPr>
          <p:cNvPr id="12293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772" y="1203598"/>
            <a:ext cx="6553752" cy="368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9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635646"/>
            <a:ext cx="5122912" cy="28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betekent afkoppelen voor U?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nl-BE" sz="1600" b="1" dirty="0">
                <a:solidFill>
                  <a:schemeClr val="tx1"/>
                </a:solidFill>
              </a:rPr>
              <a:t>Woningen met GESLOTEN bebouwing met voortuin en zonder doorgang :</a:t>
            </a:r>
            <a:endParaRPr lang="nl-BE" sz="16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ClrTx/>
              <a:defRPr/>
            </a:pPr>
            <a:r>
              <a:rPr lang="nl-BE" sz="1600" dirty="0">
                <a:solidFill>
                  <a:schemeClr val="tx1"/>
                </a:solidFill>
              </a:rPr>
              <a:t>Afkoppelen verharding en dakvlak aan straatzijde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nl-BE" sz="1600" dirty="0">
                <a:solidFill>
                  <a:schemeClr val="tx1"/>
                </a:solidFill>
              </a:rPr>
              <a:t>50% afkoppelingsplicht (= optimale afkoppeling)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nl-BE" sz="1600" dirty="0">
                <a:solidFill>
                  <a:schemeClr val="tx1"/>
                </a:solidFill>
              </a:rPr>
              <a:t>Geen leidingen door de woning</a:t>
            </a:r>
          </a:p>
          <a:p>
            <a:pPr fontAlgn="auto">
              <a:spcAft>
                <a:spcPts val="0"/>
              </a:spcAft>
              <a:defRPr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50698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betekent afkoppelen voor U?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nl-BE" sz="1600" b="1" dirty="0">
                <a:solidFill>
                  <a:schemeClr val="tx1"/>
                </a:solidFill>
              </a:rPr>
              <a:t>Woningen met GESLOTEN bebouwing ZONDER VOORTUIN en zonder doorgang: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nl-BE" sz="1600" dirty="0">
                <a:solidFill>
                  <a:schemeClr val="tx1"/>
                </a:solidFill>
              </a:rPr>
              <a:t>Afkoppelen dakvlak aan straatzijde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nl-BE" sz="1600" dirty="0">
                <a:solidFill>
                  <a:schemeClr val="tx1"/>
                </a:solidFill>
              </a:rPr>
              <a:t>50% afkoppelingsplicht (= optimale afkoppeling)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nl-BE" sz="1600" dirty="0">
                <a:solidFill>
                  <a:schemeClr val="tx1"/>
                </a:solidFill>
              </a:rPr>
              <a:t>Gevel = openbaar domein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nl-BE" sz="1600" dirty="0">
                <a:solidFill>
                  <a:schemeClr val="tx1"/>
                </a:solidFill>
              </a:rPr>
              <a:t>Afkoppeling door Pidpa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nl-BE" sz="1600" dirty="0">
                <a:solidFill>
                  <a:schemeClr val="tx1"/>
                </a:solidFill>
              </a:rPr>
              <a:t>Geen leidingen door de woning</a:t>
            </a:r>
          </a:p>
          <a:p>
            <a:pPr marL="205740" indent="-205740" fontAlgn="auto">
              <a:spcAft>
                <a:spcPts val="0"/>
              </a:spcAft>
              <a:buClr>
                <a:schemeClr val="accent3"/>
              </a:buClr>
              <a:buFont typeface="Symbol"/>
              <a:buChar char="Þ"/>
              <a:defRPr/>
            </a:pPr>
            <a:endParaRPr lang="nl-BE" sz="16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nl-BE" sz="1600" dirty="0"/>
          </a:p>
        </p:txBody>
      </p:sp>
      <p:pic>
        <p:nvPicPr>
          <p:cNvPr id="14341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851670"/>
            <a:ext cx="5404265" cy="303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72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Afkoppeling op privé</a:t>
            </a:r>
          </a:p>
        </p:txBody>
      </p:sp>
      <p:sp>
        <p:nvSpPr>
          <p:cNvPr id="6" name="Pijl-omhoog 5"/>
          <p:cNvSpPr/>
          <p:nvPr/>
        </p:nvSpPr>
        <p:spPr>
          <a:xfrm rot="5400000">
            <a:off x="2555776" y="2220813"/>
            <a:ext cx="288032" cy="288032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hoog 6"/>
          <p:cNvSpPr/>
          <p:nvPr/>
        </p:nvSpPr>
        <p:spPr>
          <a:xfrm rot="5400000">
            <a:off x="4067944" y="1776053"/>
            <a:ext cx="288032" cy="288032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hoog 7"/>
          <p:cNvSpPr/>
          <p:nvPr/>
        </p:nvSpPr>
        <p:spPr>
          <a:xfrm rot="5400000">
            <a:off x="4078566" y="2643758"/>
            <a:ext cx="288032" cy="288032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hoog 8"/>
          <p:cNvSpPr/>
          <p:nvPr/>
        </p:nvSpPr>
        <p:spPr>
          <a:xfrm rot="5400000">
            <a:off x="5828564" y="2220813"/>
            <a:ext cx="288032" cy="288032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7749" r="11694" b="7208"/>
          <a:stretch/>
        </p:blipFill>
        <p:spPr>
          <a:xfrm>
            <a:off x="1907703" y="699542"/>
            <a:ext cx="5352595" cy="37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87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Afkoppeling op privé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575072" y="844153"/>
            <a:ext cx="7453313" cy="33480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CC3300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indent="-2667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3683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75"/>
              </a:spcBef>
              <a:buClr>
                <a:srgbClr val="1F497D"/>
              </a:buClr>
              <a:buNone/>
              <a:defRPr/>
            </a:pPr>
            <a:r>
              <a:rPr lang="nl-BE" sz="1500" dirty="0">
                <a:cs typeface="Arial" charset="0"/>
              </a:rPr>
              <a:t> </a:t>
            </a:r>
            <a:r>
              <a:rPr lang="nl-BE" sz="1800" dirty="0">
                <a:solidFill>
                  <a:schemeClr val="accent1"/>
                </a:solidFill>
              </a:rPr>
              <a:t>Stad Mechelen en </a:t>
            </a:r>
            <a:r>
              <a:rPr lang="nl-BE" sz="1800" dirty="0" err="1">
                <a:solidFill>
                  <a:schemeClr val="accent1"/>
                </a:solidFill>
              </a:rPr>
              <a:t>Pidpa</a:t>
            </a:r>
            <a:r>
              <a:rPr lang="nl-BE" sz="1800" dirty="0">
                <a:solidFill>
                  <a:schemeClr val="accent1"/>
                </a:solidFill>
              </a:rPr>
              <a:t> bieden aan bewoner:</a:t>
            </a:r>
          </a:p>
          <a:p>
            <a:pPr marL="0" indent="0">
              <a:lnSpc>
                <a:spcPct val="80000"/>
              </a:lnSpc>
              <a:spcBef>
                <a:spcPts val="225"/>
              </a:spcBef>
              <a:buClr>
                <a:srgbClr val="1F497D"/>
              </a:buClr>
              <a:buFont typeface="Arial" charset="0"/>
              <a:buChar char="•"/>
              <a:defRPr/>
            </a:pPr>
            <a:endParaRPr lang="nl-BE" sz="1050" dirty="0">
              <a:solidFill>
                <a:schemeClr val="accent1"/>
              </a:solidFill>
              <a:cs typeface="Arial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nl-BE" sz="1350" dirty="0">
                <a:solidFill>
                  <a:schemeClr val="accent1"/>
                </a:solidFill>
                <a:cs typeface="Arial" charset="0"/>
              </a:rPr>
              <a:t>gratis afkoppelingsadvies hemel- en afvalwater + </a:t>
            </a:r>
            <a:r>
              <a:rPr lang="nl-BE" sz="1350" dirty="0" err="1">
                <a:solidFill>
                  <a:schemeClr val="accent1"/>
                </a:solidFill>
                <a:cs typeface="Arial" charset="0"/>
              </a:rPr>
              <a:t>plaatsbezoek</a:t>
            </a:r>
            <a:endParaRPr lang="nl-BE" sz="1350" dirty="0">
              <a:solidFill>
                <a:schemeClr val="accent1"/>
              </a:solidFill>
              <a:cs typeface="Arial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endParaRPr lang="nl-BE" sz="1350" dirty="0">
              <a:solidFill>
                <a:schemeClr val="accent1"/>
              </a:solidFill>
              <a:cs typeface="Arial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nl-BE" sz="1350" dirty="0">
                <a:solidFill>
                  <a:schemeClr val="accent1"/>
                </a:solidFill>
                <a:cs typeface="Arial" charset="0"/>
              </a:rPr>
              <a:t>1 huisaansluitingsputje vuilwater (DWA)</a:t>
            </a:r>
            <a:r>
              <a:rPr lang="nl-BE" sz="1200" dirty="0">
                <a:solidFill>
                  <a:schemeClr val="accent1"/>
                </a:solidFill>
                <a:cs typeface="Arial" charset="0"/>
              </a:rPr>
              <a:t> (extra aansluiting tegen kostprijs)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endParaRPr lang="nl-BE" sz="1350" dirty="0">
              <a:solidFill>
                <a:schemeClr val="accent1"/>
              </a:solidFill>
              <a:cs typeface="Arial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nl-BE" sz="1350" dirty="0">
                <a:solidFill>
                  <a:schemeClr val="accent1"/>
                </a:solidFill>
                <a:cs typeface="Arial" charset="0"/>
              </a:rPr>
              <a:t>1 huisaansluitingsputje regenwater (RWA) </a:t>
            </a:r>
            <a:br>
              <a:rPr lang="nl-BE" sz="1350" dirty="0">
                <a:solidFill>
                  <a:schemeClr val="accent1"/>
                </a:solidFill>
                <a:cs typeface="Arial" charset="0"/>
              </a:rPr>
            </a:br>
            <a:r>
              <a:rPr lang="nl-BE" sz="525" dirty="0">
                <a:solidFill>
                  <a:schemeClr val="accent1"/>
                </a:solidFill>
                <a:cs typeface="Arial" charset="0"/>
              </a:rPr>
              <a:t>  </a:t>
            </a:r>
            <a:br>
              <a:rPr lang="nl-BE" sz="1350" dirty="0">
                <a:solidFill>
                  <a:schemeClr val="accent1"/>
                </a:solidFill>
                <a:cs typeface="Arial" charset="0"/>
              </a:rPr>
            </a:br>
            <a:r>
              <a:rPr lang="nl-BE" sz="1200" dirty="0">
                <a:solidFill>
                  <a:schemeClr val="accent1"/>
                </a:solidFill>
                <a:cs typeface="Arial" charset="0"/>
              </a:rPr>
              <a:t>(extra aansluiting tegen kostprijs, MAAR geen meerprijs voor aansluitingen op opengracht)</a:t>
            </a:r>
          </a:p>
          <a:p>
            <a:pPr marL="269081" lvl="1" indent="0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None/>
              <a:defRPr/>
            </a:pPr>
            <a:endParaRPr lang="nl-BE" sz="1350" dirty="0">
              <a:solidFill>
                <a:schemeClr val="accent1"/>
              </a:solidFill>
              <a:cs typeface="Arial" charset="0"/>
            </a:endParaRPr>
          </a:p>
          <a:p>
            <a:pPr marL="0" lvl="1" indent="0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None/>
              <a:defRPr/>
            </a:pPr>
            <a:endParaRPr lang="nl-BE" sz="1350" dirty="0">
              <a:solidFill>
                <a:schemeClr val="accent1"/>
              </a:solidFill>
              <a:cs typeface="Arial" charset="0"/>
            </a:endParaRPr>
          </a:p>
          <a:p>
            <a:pPr marL="0" lvl="1" indent="0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None/>
              <a:defRPr/>
            </a:pPr>
            <a:r>
              <a:rPr lang="nl-BE" sz="1350" dirty="0">
                <a:solidFill>
                  <a:schemeClr val="accent1"/>
                </a:solidFill>
                <a:cs typeface="Arial" charset="0"/>
              </a:rPr>
              <a:t>Na uitvoering van rioleringswerken op privaat, </a:t>
            </a:r>
            <a:r>
              <a:rPr lang="nl-BE" sz="1350" u="sng" dirty="0">
                <a:solidFill>
                  <a:schemeClr val="accent1"/>
                </a:solidFill>
                <a:cs typeface="Arial" charset="0"/>
              </a:rPr>
              <a:t>binnen 3 maand</a:t>
            </a:r>
            <a:r>
              <a:rPr lang="nl-BE" sz="1350" dirty="0">
                <a:solidFill>
                  <a:schemeClr val="accent1"/>
                </a:solidFill>
                <a:cs typeface="Arial" charset="0"/>
              </a:rPr>
              <a:t>:</a:t>
            </a:r>
          </a:p>
          <a:p>
            <a:pPr marL="269081" lvl="1" indent="0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None/>
              <a:defRPr/>
            </a:pPr>
            <a:endParaRPr lang="nl-BE" sz="1350" dirty="0">
              <a:solidFill>
                <a:schemeClr val="accent1"/>
              </a:solidFill>
              <a:cs typeface="Arial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nl-BE" sz="1350" dirty="0">
                <a:solidFill>
                  <a:schemeClr val="accent1"/>
                </a:solidFill>
                <a:cs typeface="Arial" charset="0"/>
              </a:rPr>
              <a:t>Gratis keuring van privé riolering  </a:t>
            </a:r>
            <a:r>
              <a:rPr lang="nl-BE" sz="1200" dirty="0">
                <a:solidFill>
                  <a:schemeClr val="accent1"/>
                </a:solidFill>
                <a:cs typeface="Arial" charset="0"/>
              </a:rPr>
              <a:t>(eventuele herkeuring is niet gratis)</a:t>
            </a:r>
            <a:br>
              <a:rPr lang="nl-BE" sz="1350" dirty="0">
                <a:solidFill>
                  <a:schemeClr val="accent1"/>
                </a:solidFill>
                <a:cs typeface="Arial" charset="0"/>
              </a:rPr>
            </a:br>
            <a:endParaRPr lang="nl-BE" sz="1350" dirty="0">
              <a:solidFill>
                <a:schemeClr val="accent1"/>
              </a:solidFill>
              <a:cs typeface="Arial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nl-BE" sz="1350" dirty="0">
                <a:solidFill>
                  <a:schemeClr val="accent1"/>
                </a:solidFill>
                <a:cs typeface="Arial" charset="0"/>
              </a:rPr>
              <a:t>Afkoppelingspremie na aanpassing op privé naar </a:t>
            </a:r>
            <a:r>
              <a:rPr lang="nl-BE" sz="1800" dirty="0">
                <a:solidFill>
                  <a:schemeClr val="accent2"/>
                </a:solidFill>
                <a:cs typeface="Arial" charset="0"/>
              </a:rPr>
              <a:t>volledig</a:t>
            </a:r>
            <a:r>
              <a:rPr lang="nl-BE" sz="1350" dirty="0">
                <a:solidFill>
                  <a:schemeClr val="accent1"/>
                </a:solidFill>
                <a:cs typeface="Arial" charset="0"/>
              </a:rPr>
              <a:t> gescheiden riolering (mits voldaan wordt aan strikte voorwaarden)</a:t>
            </a:r>
            <a:endParaRPr lang="nl-BE" sz="1200" dirty="0">
              <a:solidFill>
                <a:schemeClr val="accent1"/>
              </a:solidFill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225"/>
              </a:spcBef>
              <a:buFont typeface="Arial" charset="0"/>
              <a:buChar char="•"/>
              <a:defRPr/>
            </a:pPr>
            <a:endParaRPr lang="nl-BE" sz="105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59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Afkoppeling op privé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577453" y="844154"/>
            <a:ext cx="6856865" cy="2431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CC3300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indent="-2667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3683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75"/>
              </a:spcBef>
              <a:buNone/>
              <a:defRPr/>
            </a:pPr>
            <a:r>
              <a:rPr lang="nl-BE" sz="1500" dirty="0">
                <a:cs typeface="Arial" charset="0"/>
              </a:rPr>
              <a:t> </a:t>
            </a:r>
            <a:r>
              <a:rPr lang="nl-BE" sz="2100" dirty="0">
                <a:solidFill>
                  <a:schemeClr val="accent1"/>
                </a:solidFill>
              </a:rPr>
              <a:t>Pidpa-riolering vraagt aan bewoner:</a:t>
            </a:r>
          </a:p>
          <a:p>
            <a:pPr marL="0" indent="0">
              <a:lnSpc>
                <a:spcPct val="80000"/>
              </a:lnSpc>
              <a:spcBef>
                <a:spcPts val="225"/>
              </a:spcBef>
              <a:buFont typeface="Arial" charset="0"/>
              <a:buChar char="•"/>
              <a:defRPr/>
            </a:pPr>
            <a:endParaRPr lang="nl-BE" sz="1050" dirty="0">
              <a:solidFill>
                <a:schemeClr val="accent1"/>
              </a:solidFill>
              <a:cs typeface="Arial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nl-BE" sz="1350" dirty="0">
                <a:solidFill>
                  <a:schemeClr val="accent1"/>
                </a:solidFill>
                <a:cs typeface="Arial" charset="0"/>
              </a:rPr>
              <a:t>(Volledige) afkoppeling op privaat terrein</a:t>
            </a:r>
            <a:br>
              <a:rPr lang="nl-BE" sz="1350" dirty="0">
                <a:solidFill>
                  <a:schemeClr val="accent1"/>
                </a:solidFill>
                <a:cs typeface="Arial" charset="0"/>
              </a:rPr>
            </a:br>
            <a:br>
              <a:rPr lang="nl-BE" sz="1350" dirty="0">
                <a:solidFill>
                  <a:srgbClr val="1F497D"/>
                </a:solidFill>
                <a:cs typeface="Arial" charset="0"/>
              </a:rPr>
            </a:br>
            <a:r>
              <a:rPr lang="nl-BE" sz="600" dirty="0">
                <a:solidFill>
                  <a:srgbClr val="1F497D"/>
                </a:solidFill>
                <a:cs typeface="Arial" charset="0"/>
              </a:rPr>
              <a:t> </a:t>
            </a:r>
            <a:endParaRPr lang="nl-BE" sz="1350" dirty="0">
              <a:solidFill>
                <a:srgbClr val="1F497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9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 err="1"/>
              <a:t>Pidpa</a:t>
            </a:r>
            <a:r>
              <a:rPr lang="nl-BE" sz="2400" dirty="0"/>
              <a:t>, uw waterpartner!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Hinder in onze straat … Waarom?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Regelgeving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Riolering en afkoppelen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Meer informatie? Vragen?</a:t>
            </a:r>
          </a:p>
        </p:txBody>
      </p:sp>
    </p:spTree>
    <p:extLst>
      <p:ext uri="{BB962C8B-B14F-4D97-AF65-F5344CB8AC3E}">
        <p14:creationId xmlns:p14="http://schemas.microsoft.com/office/powerpoint/2010/main" val="382439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Afkoppeling op privé</a:t>
            </a:r>
            <a:endParaRPr lang="nl-BE" altLang="nl-BE" dirty="0"/>
          </a:p>
        </p:txBody>
      </p:sp>
      <p:sp>
        <p:nvSpPr>
          <p:cNvPr id="48131" name="Rectangle 3"/>
          <p:cNvSpPr txBox="1">
            <a:spLocks/>
          </p:cNvSpPr>
          <p:nvPr/>
        </p:nvSpPr>
        <p:spPr bwMode="auto">
          <a:xfrm>
            <a:off x="656490" y="618598"/>
            <a:ext cx="7831019" cy="388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66700" indent="-2667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22300" indent="-266700">
              <a:spcBef>
                <a:spcPct val="200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90600" indent="-3683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46200" indent="-2667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034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606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178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1750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375"/>
              </a:spcBef>
              <a:buNone/>
            </a:pPr>
            <a:r>
              <a:rPr lang="nl-BE" altLang="nl-BE" sz="1500" dirty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nl-BE" altLang="nl-BE" sz="2100" dirty="0">
                <a:solidFill>
                  <a:schemeClr val="accent1"/>
                </a:solidFill>
              </a:rPr>
              <a:t>Voorwaarden premie = 250€:</a:t>
            </a:r>
          </a:p>
          <a:p>
            <a:pPr>
              <a:lnSpc>
                <a:spcPct val="80000"/>
              </a:lnSpc>
              <a:spcBef>
                <a:spcPts val="225"/>
              </a:spcBef>
            </a:pPr>
            <a:endParaRPr lang="nl-BE" altLang="nl-BE" sz="1050" dirty="0">
              <a:solidFill>
                <a:srgbClr val="CC3300"/>
              </a:solidFill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1350" dirty="0">
                <a:solidFill>
                  <a:srgbClr val="1F497D"/>
                </a:solidFill>
                <a:cs typeface="Arial" panose="020B0604020202020204" pitchFamily="34" charset="0"/>
              </a:rPr>
              <a:t>de aanvraag heeft betrekking op een woning met vermoeden van vergunning volgens de bepalingen van de Vlaamse Codex Ruimtelijke Ordening of een woning met een bouwvergunning van </a:t>
            </a:r>
            <a:r>
              <a:rPr lang="nl-BE" altLang="nl-BE" sz="1350" dirty="0">
                <a:solidFill>
                  <a:schemeClr val="accent5"/>
                </a:solidFill>
                <a:cs typeface="Arial" panose="020B0604020202020204" pitchFamily="34" charset="0"/>
              </a:rPr>
              <a:t>vóór 1 april 2004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endParaRPr lang="nl-BE" altLang="nl-BE" sz="135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1350" dirty="0">
                <a:solidFill>
                  <a:srgbClr val="1F497D"/>
                </a:solidFill>
                <a:cs typeface="Arial" panose="020B0604020202020204" pitchFamily="34" charset="0"/>
              </a:rPr>
              <a:t>de afkoppelingswerken werden </a:t>
            </a:r>
            <a:r>
              <a:rPr lang="nl-BE" altLang="nl-BE" sz="1350" dirty="0">
                <a:solidFill>
                  <a:schemeClr val="accent5"/>
                </a:solidFill>
                <a:cs typeface="Arial" panose="020B0604020202020204" pitchFamily="34" charset="0"/>
              </a:rPr>
              <a:t>uitgevoerd conform de geldende wetgeving</a:t>
            </a:r>
            <a:r>
              <a:rPr lang="nl-BE" altLang="nl-BE" sz="1350" dirty="0">
                <a:solidFill>
                  <a:srgbClr val="1F497D"/>
                </a:solidFill>
                <a:cs typeface="Arial" panose="020B0604020202020204" pitchFamily="34" charset="0"/>
              </a:rPr>
              <a:t> en hebben een permanent karakter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endParaRPr lang="nl-BE" altLang="nl-BE" sz="1350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1350" dirty="0">
                <a:solidFill>
                  <a:srgbClr val="1F497D"/>
                </a:solidFill>
                <a:cs typeface="Arial" panose="020B0604020202020204" pitchFamily="34" charset="0"/>
              </a:rPr>
              <a:t>de bepalingen van de Gemeentelijke stedenbouwkundige verordening geïntegreerd rioleringsbeleid voor wat betreft de vuilwaterafvoer werden toegepast </a:t>
            </a:r>
            <a:r>
              <a:rPr lang="nl-BE" altLang="nl-BE" sz="1350" dirty="0" err="1">
                <a:solidFill>
                  <a:srgbClr val="1F497D"/>
                </a:solidFill>
                <a:cs typeface="Arial" panose="020B0604020202020204" pitchFamily="34" charset="0"/>
              </a:rPr>
              <a:t>maw</a:t>
            </a:r>
            <a:r>
              <a:rPr lang="nl-BE" altLang="nl-BE" sz="1350" dirty="0">
                <a:solidFill>
                  <a:srgbClr val="1F497D"/>
                </a:solidFill>
                <a:cs typeface="Arial" panose="020B0604020202020204" pitchFamily="34" charset="0"/>
              </a:rPr>
              <a:t> er is een </a:t>
            </a:r>
            <a:r>
              <a:rPr lang="nl-BE" altLang="nl-BE" sz="1350" dirty="0">
                <a:solidFill>
                  <a:schemeClr val="accent5"/>
                </a:solidFill>
                <a:cs typeface="Arial" panose="020B0604020202020204" pitchFamily="34" charset="0"/>
              </a:rPr>
              <a:t>septische put aanwezig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endParaRPr lang="nl-BE" altLang="nl-BE" sz="135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1350" dirty="0">
                <a:solidFill>
                  <a:srgbClr val="1F497D"/>
                </a:solidFill>
                <a:cs typeface="Arial" panose="020B0604020202020204" pitchFamily="34" charset="0"/>
              </a:rPr>
              <a:t>de kostenraming, opgemaakt door de afkoppelingsdeskundige is </a:t>
            </a:r>
            <a:r>
              <a:rPr lang="nl-BE" altLang="nl-BE" sz="1350" dirty="0">
                <a:solidFill>
                  <a:schemeClr val="accent5"/>
                </a:solidFill>
                <a:cs typeface="Arial" panose="020B0604020202020204" pitchFamily="34" charset="0"/>
              </a:rPr>
              <a:t>hoger dan 250 euro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endParaRPr lang="nl-BE" altLang="nl-BE" sz="1350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1350" dirty="0">
                <a:solidFill>
                  <a:srgbClr val="1F497D"/>
                </a:solidFill>
                <a:cs typeface="Arial" panose="020B0604020202020204" pitchFamily="34" charset="0"/>
              </a:rPr>
              <a:t>het </a:t>
            </a:r>
            <a:r>
              <a:rPr lang="nl-BE" altLang="nl-BE" sz="1350" dirty="0">
                <a:solidFill>
                  <a:schemeClr val="accent5"/>
                </a:solidFill>
                <a:cs typeface="Arial" panose="020B0604020202020204" pitchFamily="34" charset="0"/>
              </a:rPr>
              <a:t>afkoppelingsdossier</a:t>
            </a:r>
            <a:r>
              <a:rPr lang="nl-BE" altLang="nl-BE" sz="1350" dirty="0">
                <a:solidFill>
                  <a:srgbClr val="1F497D"/>
                </a:solidFill>
                <a:cs typeface="Arial" panose="020B0604020202020204" pitchFamily="34" charset="0"/>
              </a:rPr>
              <a:t> opgemaakt door de afkoppelingsdeskundige werd ondertekend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endParaRPr lang="nl-BE" altLang="nl-BE" sz="1350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1350" dirty="0">
                <a:solidFill>
                  <a:srgbClr val="1F497D"/>
                </a:solidFill>
                <a:cs typeface="Arial" panose="020B0604020202020204" pitchFamily="34" charset="0"/>
              </a:rPr>
              <a:t>de afkoppelingsdeskundige moet in het bezit zijn van een </a:t>
            </a:r>
            <a:r>
              <a:rPr lang="nl-BE" altLang="nl-BE" sz="1350" dirty="0">
                <a:solidFill>
                  <a:schemeClr val="accent5"/>
                </a:solidFill>
                <a:cs typeface="Arial" panose="020B0604020202020204" pitchFamily="34" charset="0"/>
              </a:rPr>
              <a:t>positief keuringsverslag </a:t>
            </a:r>
            <a:r>
              <a:rPr lang="nl-BE" altLang="nl-BE" sz="1350" dirty="0">
                <a:solidFill>
                  <a:srgbClr val="1F497D"/>
                </a:solidFill>
                <a:cs typeface="Arial" panose="020B0604020202020204" pitchFamily="34" charset="0"/>
              </a:rPr>
              <a:t>(zonder opmerkingen) opgemaakt door een </a:t>
            </a:r>
            <a:r>
              <a:rPr lang="nl-BE" altLang="nl-BE" sz="1350" dirty="0" err="1">
                <a:solidFill>
                  <a:srgbClr val="1F497D"/>
                </a:solidFill>
                <a:cs typeface="Arial" panose="020B0604020202020204" pitchFamily="34" charset="0"/>
              </a:rPr>
              <a:t>Vlario</a:t>
            </a:r>
            <a:r>
              <a:rPr lang="nl-BE" altLang="nl-BE" sz="1350" dirty="0">
                <a:solidFill>
                  <a:srgbClr val="1F497D"/>
                </a:solidFill>
                <a:cs typeface="Arial" panose="020B0604020202020204" pitchFamily="34" charset="0"/>
              </a:rPr>
              <a:t> gecertificeerd en erkend keurder en opgemaakt binnen de in artikel 6 vermeldde termijnen.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buNone/>
            </a:pPr>
            <a:br>
              <a:rPr lang="nl-BE" altLang="nl-BE" sz="1350" dirty="0">
                <a:cs typeface="Arial" panose="020B0604020202020204" pitchFamily="34" charset="0"/>
              </a:rPr>
            </a:br>
            <a:endParaRPr lang="nl-BE" altLang="nl-BE" sz="1350" dirty="0"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None/>
            </a:pPr>
            <a:endParaRPr lang="nl-BE" altLang="nl-BE" sz="12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225"/>
              </a:spcBef>
            </a:pPr>
            <a:endParaRPr lang="nl-BE" altLang="nl-BE" sz="1050" dirty="0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92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Keuring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84946" y="1398527"/>
            <a:ext cx="3212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= controle correcte scheiding tussen regen- en afvalwater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r="15363"/>
          <a:stretch/>
        </p:blipFill>
        <p:spPr>
          <a:xfrm>
            <a:off x="4283968" y="915566"/>
            <a:ext cx="4248472" cy="348789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484946" y="2156517"/>
            <a:ext cx="2996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= verplicht opgelegd door Vlaamse overheid bij aanleg van een gescheiden rioleringsstelsel in de straat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377" y="391264"/>
            <a:ext cx="1079086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47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35816062"/>
              </p:ext>
            </p:extLst>
          </p:nvPr>
        </p:nvGraphicFramePr>
        <p:xfrm>
          <a:off x="583435" y="408428"/>
          <a:ext cx="8007878" cy="435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>
          <a:xfrm>
            <a:off x="483302" y="219407"/>
            <a:ext cx="8208144" cy="378042"/>
          </a:xfrm>
        </p:spPr>
        <p:txBody>
          <a:bodyPr/>
          <a:lstStyle/>
          <a:p>
            <a:r>
              <a:rPr lang="nl-BE" dirty="0"/>
              <a:t>Keuring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89957" y="786470"/>
            <a:ext cx="6950678" cy="78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Wanneer vraag ik een keuring aan?  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defRPr/>
            </a:pPr>
            <a:br>
              <a:rPr lang="nl-BE" sz="1600" dirty="0">
                <a:cs typeface="Arial" charset="0"/>
              </a:rPr>
            </a:br>
            <a:endParaRPr lang="nl-BE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961683" y="141962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131840" y="141962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220072" y="141962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416316" y="141962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2446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6"/>
          <p:cNvSpPr/>
          <p:nvPr/>
        </p:nvSpPr>
        <p:spPr>
          <a:xfrm>
            <a:off x="4932040" y="1434983"/>
            <a:ext cx="3185903" cy="2052054"/>
          </a:xfrm>
          <a:custGeom>
            <a:avLst/>
            <a:gdLst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344146 w 1512168"/>
              <a:gd name="connsiteY2" fmla="*/ 0 h 1008112"/>
              <a:gd name="connsiteX3" fmla="*/ 1512168 w 1512168"/>
              <a:gd name="connsiteY3" fmla="*/ 168022 h 1008112"/>
              <a:gd name="connsiteX4" fmla="*/ 1512168 w 1512168"/>
              <a:gd name="connsiteY4" fmla="*/ 840090 h 1008112"/>
              <a:gd name="connsiteX5" fmla="*/ 1344146 w 1512168"/>
              <a:gd name="connsiteY5" fmla="*/ 1008112 h 1008112"/>
              <a:gd name="connsiteX6" fmla="*/ 168022 w 1512168"/>
              <a:gd name="connsiteY6" fmla="*/ 1008112 h 1008112"/>
              <a:gd name="connsiteX7" fmla="*/ 0 w 1512168"/>
              <a:gd name="connsiteY7" fmla="*/ 840090 h 1008112"/>
              <a:gd name="connsiteX8" fmla="*/ 0 w 1512168"/>
              <a:gd name="connsiteY8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12168 w 1512168"/>
              <a:gd name="connsiteY2" fmla="*/ 16802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168022 w 1512168"/>
              <a:gd name="connsiteY5" fmla="*/ 1008112 h 1008112"/>
              <a:gd name="connsiteX6" fmla="*/ 0 w 1512168"/>
              <a:gd name="connsiteY6" fmla="*/ 840090 h 1008112"/>
              <a:gd name="connsiteX7" fmla="*/ 0 w 1512168"/>
              <a:gd name="connsiteY7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05948 w 1512168"/>
              <a:gd name="connsiteY2" fmla="*/ 1251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168022 w 1512168"/>
              <a:gd name="connsiteY5" fmla="*/ 1008112 h 1008112"/>
              <a:gd name="connsiteX6" fmla="*/ 0 w 1512168"/>
              <a:gd name="connsiteY6" fmla="*/ 840090 h 1008112"/>
              <a:gd name="connsiteX7" fmla="*/ 0 w 1512168"/>
              <a:gd name="connsiteY7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05948 w 1512168"/>
              <a:gd name="connsiteY2" fmla="*/ 1251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0 w 1512168"/>
              <a:gd name="connsiteY5" fmla="*/ 840090 h 1008112"/>
              <a:gd name="connsiteX6" fmla="*/ 0 w 1512168"/>
              <a:gd name="connsiteY6" fmla="*/ 168022 h 1008112"/>
              <a:gd name="connsiteX0" fmla="*/ 6220 w 1518388"/>
              <a:gd name="connsiteY0" fmla="*/ 168022 h 1008112"/>
              <a:gd name="connsiteX1" fmla="*/ 174242 w 1518388"/>
              <a:gd name="connsiteY1" fmla="*/ 0 h 1008112"/>
              <a:gd name="connsiteX2" fmla="*/ 1512168 w 1518388"/>
              <a:gd name="connsiteY2" fmla="*/ 12512 h 1008112"/>
              <a:gd name="connsiteX3" fmla="*/ 1518388 w 1518388"/>
              <a:gd name="connsiteY3" fmla="*/ 840090 h 1008112"/>
              <a:gd name="connsiteX4" fmla="*/ 1350366 w 1518388"/>
              <a:gd name="connsiteY4" fmla="*/ 1008112 h 1008112"/>
              <a:gd name="connsiteX5" fmla="*/ 0 w 1518388"/>
              <a:gd name="connsiteY5" fmla="*/ 1001820 h 1008112"/>
              <a:gd name="connsiteX6" fmla="*/ 6220 w 1518388"/>
              <a:gd name="connsiteY6" fmla="*/ 16802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388" h="1008112">
                <a:moveTo>
                  <a:pt x="6220" y="168022"/>
                </a:moveTo>
                <a:cubicBezTo>
                  <a:pt x="6220" y="75226"/>
                  <a:pt x="81446" y="0"/>
                  <a:pt x="174242" y="0"/>
                </a:cubicBezTo>
                <a:lnTo>
                  <a:pt x="1512168" y="12512"/>
                </a:lnTo>
                <a:cubicBezTo>
                  <a:pt x="1514241" y="288371"/>
                  <a:pt x="1516315" y="564231"/>
                  <a:pt x="1518388" y="840090"/>
                </a:cubicBezTo>
                <a:cubicBezTo>
                  <a:pt x="1518388" y="932886"/>
                  <a:pt x="1443162" y="1008112"/>
                  <a:pt x="1350366" y="1008112"/>
                </a:cubicBezTo>
                <a:lnTo>
                  <a:pt x="0" y="1001820"/>
                </a:lnTo>
                <a:cubicBezTo>
                  <a:pt x="2073" y="723887"/>
                  <a:pt x="4147" y="445955"/>
                  <a:pt x="6220" y="1680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Keuring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758327" y="270723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</a:rPr>
              <a:t>0800-90.300</a:t>
            </a:r>
          </a:p>
          <a:p>
            <a:r>
              <a:rPr lang="nl-BE" b="1" dirty="0">
                <a:solidFill>
                  <a:schemeClr val="bg1"/>
                </a:solidFill>
              </a:rPr>
              <a:t>optie 1 keuring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62307" y="1383792"/>
            <a:ext cx="3970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Hoe een keuring aanvragen? </a:t>
            </a:r>
          </a:p>
          <a:p>
            <a:endParaRPr lang="nl-B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Zelf afspraak te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Aanwezigheid is verplicht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866339" y="1383792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 2" panose="05020102010507070707" pitchFamily="18" charset="2"/>
              </a:rPr>
              <a:t></a:t>
            </a:r>
            <a:endParaRPr lang="nl-BE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57935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"/>
          <p:cNvSpPr>
            <a:spLocks noGrp="1"/>
          </p:cNvSpPr>
          <p:nvPr>
            <p:ph type="body" sz="quarter" idx="14"/>
          </p:nvPr>
        </p:nvSpPr>
        <p:spPr>
          <a:xfrm>
            <a:off x="322823" y="243698"/>
            <a:ext cx="8208144" cy="378042"/>
          </a:xfrm>
        </p:spPr>
        <p:txBody>
          <a:bodyPr/>
          <a:lstStyle/>
          <a:p>
            <a:r>
              <a:rPr lang="nl-BE" dirty="0"/>
              <a:t>Keuring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49601170"/>
              </p:ext>
            </p:extLst>
          </p:nvPr>
        </p:nvGraphicFramePr>
        <p:xfrm>
          <a:off x="3851920" y="843558"/>
          <a:ext cx="5112568" cy="348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322823" y="1203598"/>
            <a:ext cx="3817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Hoe kan ik mijn keuring voorbereiden? </a:t>
            </a:r>
          </a:p>
          <a:p>
            <a:endParaRPr lang="nl-BE" sz="1600" b="1" dirty="0"/>
          </a:p>
          <a:p>
            <a:r>
              <a:rPr lang="nl-BE" sz="1600" dirty="0"/>
              <a:t>Hou deze documenten klaar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Schets van de afkoppelingsdeskundige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Eventuele foto’s van de afkoppelingswerken</a:t>
            </a:r>
          </a:p>
          <a:p>
            <a:endParaRPr lang="nl-BE" sz="1600" dirty="0"/>
          </a:p>
          <a:p>
            <a:r>
              <a:rPr lang="nl-BE" sz="1600" dirty="0"/>
              <a:t>(deze zaken staan ook vermeld op het schrijven van </a:t>
            </a:r>
            <a:r>
              <a:rPr lang="nl-BE" sz="1600" dirty="0" err="1"/>
              <a:t>Pidpa</a:t>
            </a:r>
            <a:r>
              <a:rPr lang="nl-BE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7032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 err="1"/>
              <a:t>Pidpa</a:t>
            </a:r>
            <a:r>
              <a:rPr lang="nl-BE" sz="2400" dirty="0"/>
              <a:t>, uw waterpartner!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Hinder in onze straat … Waarom?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Regelgeving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Riolering en afkoppelen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Meer informatie? Vragen?</a:t>
            </a:r>
          </a:p>
        </p:txBody>
      </p:sp>
      <p:sp>
        <p:nvSpPr>
          <p:cNvPr id="4" name="Rechthoek 3"/>
          <p:cNvSpPr/>
          <p:nvPr/>
        </p:nvSpPr>
        <p:spPr>
          <a:xfrm>
            <a:off x="2843808" y="3237419"/>
            <a:ext cx="5832648" cy="486459"/>
          </a:xfrm>
          <a:prstGeom prst="rect">
            <a:avLst/>
          </a:prstGeom>
          <a:noFill/>
          <a:ln w="28575">
            <a:solidFill>
              <a:srgbClr val="FC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0787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Meer informatie?</a:t>
            </a:r>
          </a:p>
        </p:txBody>
      </p:sp>
      <p:pic>
        <p:nvPicPr>
          <p:cNvPr id="12" name="Afbeelding 1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059582"/>
            <a:ext cx="5203398" cy="29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6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6"/>
          <p:cNvSpPr txBox="1">
            <a:spLocks/>
          </p:cNvSpPr>
          <p:nvPr/>
        </p:nvSpPr>
        <p:spPr bwMode="auto">
          <a:xfrm>
            <a:off x="3960590" y="915566"/>
            <a:ext cx="3852428" cy="318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7" tIns="38964" rIns="77927" bIns="38964" anchor="ctr"/>
          <a:lstStyle>
            <a:lvl1pPr defTabSz="1038225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9113" indent="-265113" defTabSz="1038225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38225" indent="-265113" defTabSz="1038225">
              <a:spcBef>
                <a:spcPct val="200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7338" indent="-273050" defTabSz="1038225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038" indent="-273050" defTabSz="10382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238" indent="-27305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2438" indent="-27305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638" indent="-27305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838" indent="-27305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25"/>
              </a:spcBef>
              <a:buNone/>
            </a:pPr>
            <a:r>
              <a:rPr lang="nl-BE" altLang="nl-BE" sz="1500" dirty="0">
                <a:solidFill>
                  <a:srgbClr val="1F497D"/>
                </a:solidFill>
              </a:rPr>
              <a:t>[Voornaam] [Naam]</a:t>
            </a:r>
          </a:p>
          <a:p>
            <a:pPr>
              <a:spcBef>
                <a:spcPts val="525"/>
              </a:spcBef>
              <a:buNone/>
            </a:pPr>
            <a:r>
              <a:rPr lang="nl-BE" altLang="nl-BE" sz="1500" dirty="0">
                <a:solidFill>
                  <a:srgbClr val="1F497D"/>
                </a:solidFill>
              </a:rPr>
              <a:t>[mailadres of telefoonnummer]</a:t>
            </a:r>
          </a:p>
          <a:p>
            <a:pPr>
              <a:spcBef>
                <a:spcPts val="525"/>
              </a:spcBef>
              <a:buNone/>
            </a:pPr>
            <a:endParaRPr lang="nl-BE" altLang="nl-BE" sz="1500" dirty="0">
              <a:solidFill>
                <a:srgbClr val="1F497D"/>
              </a:solidFill>
            </a:endParaRPr>
          </a:p>
          <a:p>
            <a:pPr>
              <a:spcBef>
                <a:spcPts val="525"/>
              </a:spcBef>
              <a:buNone/>
            </a:pPr>
            <a:r>
              <a:rPr lang="nl-BE" altLang="nl-BE" sz="1500" dirty="0">
                <a:solidFill>
                  <a:srgbClr val="1F497D"/>
                </a:solidFill>
              </a:rPr>
              <a:t>[Voornaam] [Naam]</a:t>
            </a:r>
          </a:p>
          <a:p>
            <a:pPr>
              <a:spcBef>
                <a:spcPts val="525"/>
              </a:spcBef>
              <a:buNone/>
            </a:pPr>
            <a:r>
              <a:rPr lang="nl-BE" altLang="nl-BE" sz="1500" dirty="0">
                <a:solidFill>
                  <a:srgbClr val="1F497D"/>
                </a:solidFill>
              </a:rPr>
              <a:t>0800 90 300 – </a:t>
            </a:r>
            <a:r>
              <a:rPr lang="nl-BE" altLang="nl-BE" sz="1500" dirty="0">
                <a:solidFill>
                  <a:srgbClr val="1F497D"/>
                </a:solidFill>
                <a:hlinkClick r:id="rId2"/>
              </a:rPr>
              <a:t>infra@pidpa.be</a:t>
            </a:r>
            <a:endParaRPr lang="nl-BE" altLang="nl-BE" sz="1500" dirty="0">
              <a:solidFill>
                <a:srgbClr val="1F497D"/>
              </a:solidFill>
            </a:endParaRPr>
          </a:p>
          <a:p>
            <a:pPr>
              <a:spcBef>
                <a:spcPts val="525"/>
              </a:spcBef>
              <a:buNone/>
            </a:pPr>
            <a:endParaRPr lang="nl-BE" altLang="nl-BE" sz="1500" dirty="0">
              <a:solidFill>
                <a:srgbClr val="1F497D"/>
              </a:solidFill>
            </a:endParaRPr>
          </a:p>
          <a:p>
            <a:pPr>
              <a:spcBef>
                <a:spcPts val="525"/>
              </a:spcBef>
              <a:buNone/>
            </a:pPr>
            <a:r>
              <a:rPr lang="nl-BE" altLang="nl-BE" sz="1500" dirty="0">
                <a:solidFill>
                  <a:srgbClr val="1F497D"/>
                </a:solidFill>
              </a:rPr>
              <a:t>[Voornaam] [Naam]</a:t>
            </a:r>
          </a:p>
          <a:p>
            <a:pPr>
              <a:spcBef>
                <a:spcPts val="525"/>
              </a:spcBef>
              <a:buNone/>
            </a:pPr>
            <a:r>
              <a:rPr lang="nl-BE" altLang="nl-BE" sz="1500" dirty="0">
                <a:solidFill>
                  <a:srgbClr val="1F497D"/>
                </a:solidFill>
              </a:rPr>
              <a:t>[mailadres of telefoonnummer]</a:t>
            </a:r>
          </a:p>
          <a:p>
            <a:pPr>
              <a:spcBef>
                <a:spcPts val="525"/>
              </a:spcBef>
              <a:buNone/>
            </a:pPr>
            <a:endParaRPr lang="nl-BE" altLang="nl-BE" sz="1500" dirty="0">
              <a:solidFill>
                <a:srgbClr val="1F497D"/>
              </a:solidFill>
            </a:endParaRPr>
          </a:p>
          <a:p>
            <a:pPr>
              <a:spcBef>
                <a:spcPts val="525"/>
              </a:spcBef>
              <a:buNone/>
            </a:pPr>
            <a:r>
              <a:rPr lang="nl-BE" altLang="nl-BE" sz="1500" dirty="0">
                <a:solidFill>
                  <a:srgbClr val="1F497D"/>
                </a:solidFill>
              </a:rPr>
              <a:t>[Voornaam] [Naam]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1440310" y="1059582"/>
            <a:ext cx="2520280" cy="3240360"/>
          </a:xfrm>
        </p:spPr>
        <p:txBody>
          <a:bodyPr/>
          <a:lstStyle/>
          <a:p>
            <a:pPr marL="0" indent="0">
              <a:buNone/>
            </a:pPr>
            <a:r>
              <a:rPr lang="nl-BE" sz="1600" b="1" dirty="0"/>
              <a:t>Stad </a:t>
            </a:r>
            <a:r>
              <a:rPr lang="nl-BE" sz="1600" b="1" dirty="0" err="1"/>
              <a:t>mechelen</a:t>
            </a:r>
            <a:r>
              <a:rPr lang="nl-BE" sz="1600" b="1" dirty="0"/>
              <a:t> :</a:t>
            </a:r>
          </a:p>
          <a:p>
            <a:pPr marL="0" indent="0">
              <a:buNone/>
            </a:pPr>
            <a:endParaRPr lang="nl-BE" sz="1600" b="1" dirty="0"/>
          </a:p>
          <a:p>
            <a:pPr marL="0" indent="0">
              <a:buNone/>
            </a:pPr>
            <a:endParaRPr lang="nl-BE" sz="1600" b="1" dirty="0"/>
          </a:p>
          <a:p>
            <a:pPr marL="0" indent="0">
              <a:buNone/>
            </a:pPr>
            <a:r>
              <a:rPr lang="nl-BE" sz="1600" b="1" dirty="0" err="1"/>
              <a:t>Pidpa</a:t>
            </a:r>
            <a:r>
              <a:rPr lang="nl-BE" sz="1600" b="1" dirty="0"/>
              <a:t> :</a:t>
            </a:r>
          </a:p>
          <a:p>
            <a:pPr marL="0" indent="0">
              <a:buNone/>
            </a:pPr>
            <a:endParaRPr lang="nl-BE" sz="1600" b="1" dirty="0"/>
          </a:p>
          <a:p>
            <a:pPr marL="0" indent="0">
              <a:buNone/>
            </a:pPr>
            <a:endParaRPr lang="nl-BE" sz="1600" b="1" dirty="0"/>
          </a:p>
          <a:p>
            <a:pPr marL="0" indent="0">
              <a:buNone/>
            </a:pPr>
            <a:r>
              <a:rPr lang="nl-BE" sz="1600" b="1" dirty="0"/>
              <a:t>Studiebureau :</a:t>
            </a:r>
          </a:p>
          <a:p>
            <a:pPr marL="0" indent="0">
              <a:buNone/>
            </a:pPr>
            <a:endParaRPr lang="nl-BE" sz="1600" b="1" dirty="0"/>
          </a:p>
          <a:p>
            <a:pPr marL="0" indent="0">
              <a:buNone/>
            </a:pPr>
            <a:endParaRPr lang="nl-BE" sz="1600" b="1" dirty="0"/>
          </a:p>
          <a:p>
            <a:pPr marL="0" indent="0">
              <a:buNone/>
            </a:pPr>
            <a:r>
              <a:rPr lang="nl-BE" sz="1600" b="1" dirty="0"/>
              <a:t>Afkoppelingsdeskundige :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altLang="nl-BE" dirty="0"/>
              <a:t>Contactgegevens: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6932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149706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 err="1"/>
              <a:t>Pidpa</a:t>
            </a:r>
            <a:r>
              <a:rPr lang="nl-BE" sz="2400" dirty="0"/>
              <a:t>, uw waterpartner!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Hinder in onze straat … Waarom?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Regelgeving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Riolering en afkoppelen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Meer informatie? Vragen?</a:t>
            </a:r>
          </a:p>
        </p:txBody>
      </p:sp>
      <p:sp>
        <p:nvSpPr>
          <p:cNvPr id="4" name="Rechthoek 3"/>
          <p:cNvSpPr/>
          <p:nvPr/>
        </p:nvSpPr>
        <p:spPr>
          <a:xfrm>
            <a:off x="2843808" y="1491631"/>
            <a:ext cx="5832648" cy="486459"/>
          </a:xfrm>
          <a:prstGeom prst="rect">
            <a:avLst/>
          </a:prstGeom>
          <a:noFill/>
          <a:ln w="28575">
            <a:solidFill>
              <a:srgbClr val="FC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810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altLang="nl-B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Pidpa</a:t>
            </a:r>
            <a:r>
              <a:rPr lang="nl-BE" altLang="nl-B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uw waterpartner!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9200" r="15350" b="20601"/>
          <a:stretch/>
        </p:blipFill>
        <p:spPr>
          <a:xfrm>
            <a:off x="1043608" y="987574"/>
            <a:ext cx="66967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476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 err="1"/>
              <a:t>Pidpa</a:t>
            </a:r>
            <a:r>
              <a:rPr lang="nl-BE" sz="2400" dirty="0"/>
              <a:t>, uw waterpartner!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Hinder in onze straat … Waarom?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Regelgeving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Riolering en afkoppelen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Meer informatie? Vragen?</a:t>
            </a:r>
          </a:p>
        </p:txBody>
      </p:sp>
      <p:sp>
        <p:nvSpPr>
          <p:cNvPr id="4" name="Rechthoek 3"/>
          <p:cNvSpPr/>
          <p:nvPr/>
        </p:nvSpPr>
        <p:spPr>
          <a:xfrm>
            <a:off x="2843808" y="1923828"/>
            <a:ext cx="5832648" cy="486459"/>
          </a:xfrm>
          <a:prstGeom prst="rect">
            <a:avLst/>
          </a:prstGeom>
          <a:noFill/>
          <a:ln w="28575">
            <a:solidFill>
              <a:srgbClr val="FC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473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>
          <a:xfrm>
            <a:off x="487085" y="149332"/>
            <a:ext cx="8208144" cy="378042"/>
          </a:xfrm>
        </p:spPr>
        <p:txBody>
          <a:bodyPr/>
          <a:lstStyle/>
          <a:p>
            <a:r>
              <a:rPr lang="nl-BE" dirty="0"/>
              <a:t>Hinder in onze straat …  Waarom?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43" y="908969"/>
            <a:ext cx="3295476" cy="3344338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1069412" y="916076"/>
            <a:ext cx="1609531" cy="1036706"/>
          </a:xfrm>
          <a:custGeom>
            <a:avLst/>
            <a:gdLst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344146 w 1512168"/>
              <a:gd name="connsiteY2" fmla="*/ 0 h 1008112"/>
              <a:gd name="connsiteX3" fmla="*/ 1512168 w 1512168"/>
              <a:gd name="connsiteY3" fmla="*/ 168022 h 1008112"/>
              <a:gd name="connsiteX4" fmla="*/ 1512168 w 1512168"/>
              <a:gd name="connsiteY4" fmla="*/ 840090 h 1008112"/>
              <a:gd name="connsiteX5" fmla="*/ 1344146 w 1512168"/>
              <a:gd name="connsiteY5" fmla="*/ 1008112 h 1008112"/>
              <a:gd name="connsiteX6" fmla="*/ 168022 w 1512168"/>
              <a:gd name="connsiteY6" fmla="*/ 1008112 h 1008112"/>
              <a:gd name="connsiteX7" fmla="*/ 0 w 1512168"/>
              <a:gd name="connsiteY7" fmla="*/ 840090 h 1008112"/>
              <a:gd name="connsiteX8" fmla="*/ 0 w 1512168"/>
              <a:gd name="connsiteY8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12168 w 1512168"/>
              <a:gd name="connsiteY2" fmla="*/ 16802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168022 w 1512168"/>
              <a:gd name="connsiteY5" fmla="*/ 1008112 h 1008112"/>
              <a:gd name="connsiteX6" fmla="*/ 0 w 1512168"/>
              <a:gd name="connsiteY6" fmla="*/ 840090 h 1008112"/>
              <a:gd name="connsiteX7" fmla="*/ 0 w 1512168"/>
              <a:gd name="connsiteY7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05948 w 1512168"/>
              <a:gd name="connsiteY2" fmla="*/ 1251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168022 w 1512168"/>
              <a:gd name="connsiteY5" fmla="*/ 1008112 h 1008112"/>
              <a:gd name="connsiteX6" fmla="*/ 0 w 1512168"/>
              <a:gd name="connsiteY6" fmla="*/ 840090 h 1008112"/>
              <a:gd name="connsiteX7" fmla="*/ 0 w 1512168"/>
              <a:gd name="connsiteY7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05948 w 1512168"/>
              <a:gd name="connsiteY2" fmla="*/ 1251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0 w 1512168"/>
              <a:gd name="connsiteY5" fmla="*/ 840090 h 1008112"/>
              <a:gd name="connsiteX6" fmla="*/ 0 w 1512168"/>
              <a:gd name="connsiteY6" fmla="*/ 168022 h 1008112"/>
              <a:gd name="connsiteX0" fmla="*/ 6220 w 1518388"/>
              <a:gd name="connsiteY0" fmla="*/ 168022 h 1008112"/>
              <a:gd name="connsiteX1" fmla="*/ 174242 w 1518388"/>
              <a:gd name="connsiteY1" fmla="*/ 0 h 1008112"/>
              <a:gd name="connsiteX2" fmla="*/ 1512168 w 1518388"/>
              <a:gd name="connsiteY2" fmla="*/ 12512 h 1008112"/>
              <a:gd name="connsiteX3" fmla="*/ 1518388 w 1518388"/>
              <a:gd name="connsiteY3" fmla="*/ 840090 h 1008112"/>
              <a:gd name="connsiteX4" fmla="*/ 1350366 w 1518388"/>
              <a:gd name="connsiteY4" fmla="*/ 1008112 h 1008112"/>
              <a:gd name="connsiteX5" fmla="*/ 0 w 1518388"/>
              <a:gd name="connsiteY5" fmla="*/ 1001820 h 1008112"/>
              <a:gd name="connsiteX6" fmla="*/ 6220 w 1518388"/>
              <a:gd name="connsiteY6" fmla="*/ 16802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388" h="1008112">
                <a:moveTo>
                  <a:pt x="6220" y="168022"/>
                </a:moveTo>
                <a:cubicBezTo>
                  <a:pt x="6220" y="75226"/>
                  <a:pt x="81446" y="0"/>
                  <a:pt x="174242" y="0"/>
                </a:cubicBezTo>
                <a:lnTo>
                  <a:pt x="1512168" y="12512"/>
                </a:lnTo>
                <a:cubicBezTo>
                  <a:pt x="1514241" y="288371"/>
                  <a:pt x="1516315" y="564231"/>
                  <a:pt x="1518388" y="840090"/>
                </a:cubicBezTo>
                <a:cubicBezTo>
                  <a:pt x="1518388" y="932886"/>
                  <a:pt x="1443162" y="1008112"/>
                  <a:pt x="1350366" y="1008112"/>
                </a:cubicBezTo>
                <a:lnTo>
                  <a:pt x="0" y="1001820"/>
                </a:lnTo>
                <a:cubicBezTo>
                  <a:pt x="2073" y="723887"/>
                  <a:pt x="4147" y="445955"/>
                  <a:pt x="6220" y="1680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Lawaai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fgeronde rechthoek 6"/>
          <p:cNvSpPr/>
          <p:nvPr/>
        </p:nvSpPr>
        <p:spPr>
          <a:xfrm>
            <a:off x="1069411" y="3225011"/>
            <a:ext cx="1609531" cy="1074931"/>
          </a:xfrm>
          <a:custGeom>
            <a:avLst/>
            <a:gdLst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344146 w 1512168"/>
              <a:gd name="connsiteY2" fmla="*/ 0 h 1008112"/>
              <a:gd name="connsiteX3" fmla="*/ 1512168 w 1512168"/>
              <a:gd name="connsiteY3" fmla="*/ 168022 h 1008112"/>
              <a:gd name="connsiteX4" fmla="*/ 1512168 w 1512168"/>
              <a:gd name="connsiteY4" fmla="*/ 840090 h 1008112"/>
              <a:gd name="connsiteX5" fmla="*/ 1344146 w 1512168"/>
              <a:gd name="connsiteY5" fmla="*/ 1008112 h 1008112"/>
              <a:gd name="connsiteX6" fmla="*/ 168022 w 1512168"/>
              <a:gd name="connsiteY6" fmla="*/ 1008112 h 1008112"/>
              <a:gd name="connsiteX7" fmla="*/ 0 w 1512168"/>
              <a:gd name="connsiteY7" fmla="*/ 840090 h 1008112"/>
              <a:gd name="connsiteX8" fmla="*/ 0 w 1512168"/>
              <a:gd name="connsiteY8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12168 w 1512168"/>
              <a:gd name="connsiteY2" fmla="*/ 16802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168022 w 1512168"/>
              <a:gd name="connsiteY5" fmla="*/ 1008112 h 1008112"/>
              <a:gd name="connsiteX6" fmla="*/ 0 w 1512168"/>
              <a:gd name="connsiteY6" fmla="*/ 840090 h 1008112"/>
              <a:gd name="connsiteX7" fmla="*/ 0 w 1512168"/>
              <a:gd name="connsiteY7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05948 w 1512168"/>
              <a:gd name="connsiteY2" fmla="*/ 1251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168022 w 1512168"/>
              <a:gd name="connsiteY5" fmla="*/ 1008112 h 1008112"/>
              <a:gd name="connsiteX6" fmla="*/ 0 w 1512168"/>
              <a:gd name="connsiteY6" fmla="*/ 840090 h 1008112"/>
              <a:gd name="connsiteX7" fmla="*/ 0 w 1512168"/>
              <a:gd name="connsiteY7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05948 w 1512168"/>
              <a:gd name="connsiteY2" fmla="*/ 1251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0 w 1512168"/>
              <a:gd name="connsiteY5" fmla="*/ 840090 h 1008112"/>
              <a:gd name="connsiteX6" fmla="*/ 0 w 1512168"/>
              <a:gd name="connsiteY6" fmla="*/ 168022 h 1008112"/>
              <a:gd name="connsiteX0" fmla="*/ 6220 w 1518388"/>
              <a:gd name="connsiteY0" fmla="*/ 168022 h 1008112"/>
              <a:gd name="connsiteX1" fmla="*/ 174242 w 1518388"/>
              <a:gd name="connsiteY1" fmla="*/ 0 h 1008112"/>
              <a:gd name="connsiteX2" fmla="*/ 1512168 w 1518388"/>
              <a:gd name="connsiteY2" fmla="*/ 12512 h 1008112"/>
              <a:gd name="connsiteX3" fmla="*/ 1518388 w 1518388"/>
              <a:gd name="connsiteY3" fmla="*/ 840090 h 1008112"/>
              <a:gd name="connsiteX4" fmla="*/ 1350366 w 1518388"/>
              <a:gd name="connsiteY4" fmla="*/ 1008112 h 1008112"/>
              <a:gd name="connsiteX5" fmla="*/ 0 w 1518388"/>
              <a:gd name="connsiteY5" fmla="*/ 1001820 h 1008112"/>
              <a:gd name="connsiteX6" fmla="*/ 6220 w 1518388"/>
              <a:gd name="connsiteY6" fmla="*/ 16802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388" h="1008112">
                <a:moveTo>
                  <a:pt x="6220" y="168022"/>
                </a:moveTo>
                <a:cubicBezTo>
                  <a:pt x="6220" y="75226"/>
                  <a:pt x="81446" y="0"/>
                  <a:pt x="174242" y="0"/>
                </a:cubicBezTo>
                <a:lnTo>
                  <a:pt x="1512168" y="12512"/>
                </a:lnTo>
                <a:cubicBezTo>
                  <a:pt x="1514241" y="288371"/>
                  <a:pt x="1516315" y="564231"/>
                  <a:pt x="1518388" y="840090"/>
                </a:cubicBezTo>
                <a:cubicBezTo>
                  <a:pt x="1518388" y="932886"/>
                  <a:pt x="1443162" y="1008112"/>
                  <a:pt x="1350366" y="1008112"/>
                </a:cubicBezTo>
                <a:lnTo>
                  <a:pt x="0" y="1001820"/>
                </a:lnTo>
                <a:cubicBezTo>
                  <a:pt x="2073" y="723887"/>
                  <a:pt x="4147" y="445955"/>
                  <a:pt x="6220" y="1680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Moeilijke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bereikbaarheid</a:t>
            </a:r>
          </a:p>
        </p:txBody>
      </p:sp>
      <p:sp>
        <p:nvSpPr>
          <p:cNvPr id="10" name="Afgeronde rechthoek 6"/>
          <p:cNvSpPr/>
          <p:nvPr/>
        </p:nvSpPr>
        <p:spPr>
          <a:xfrm>
            <a:off x="5974419" y="916076"/>
            <a:ext cx="1609531" cy="1036706"/>
          </a:xfrm>
          <a:custGeom>
            <a:avLst/>
            <a:gdLst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344146 w 1512168"/>
              <a:gd name="connsiteY2" fmla="*/ 0 h 1008112"/>
              <a:gd name="connsiteX3" fmla="*/ 1512168 w 1512168"/>
              <a:gd name="connsiteY3" fmla="*/ 168022 h 1008112"/>
              <a:gd name="connsiteX4" fmla="*/ 1512168 w 1512168"/>
              <a:gd name="connsiteY4" fmla="*/ 840090 h 1008112"/>
              <a:gd name="connsiteX5" fmla="*/ 1344146 w 1512168"/>
              <a:gd name="connsiteY5" fmla="*/ 1008112 h 1008112"/>
              <a:gd name="connsiteX6" fmla="*/ 168022 w 1512168"/>
              <a:gd name="connsiteY6" fmla="*/ 1008112 h 1008112"/>
              <a:gd name="connsiteX7" fmla="*/ 0 w 1512168"/>
              <a:gd name="connsiteY7" fmla="*/ 840090 h 1008112"/>
              <a:gd name="connsiteX8" fmla="*/ 0 w 1512168"/>
              <a:gd name="connsiteY8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12168 w 1512168"/>
              <a:gd name="connsiteY2" fmla="*/ 16802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168022 w 1512168"/>
              <a:gd name="connsiteY5" fmla="*/ 1008112 h 1008112"/>
              <a:gd name="connsiteX6" fmla="*/ 0 w 1512168"/>
              <a:gd name="connsiteY6" fmla="*/ 840090 h 1008112"/>
              <a:gd name="connsiteX7" fmla="*/ 0 w 1512168"/>
              <a:gd name="connsiteY7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05948 w 1512168"/>
              <a:gd name="connsiteY2" fmla="*/ 1251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168022 w 1512168"/>
              <a:gd name="connsiteY5" fmla="*/ 1008112 h 1008112"/>
              <a:gd name="connsiteX6" fmla="*/ 0 w 1512168"/>
              <a:gd name="connsiteY6" fmla="*/ 840090 h 1008112"/>
              <a:gd name="connsiteX7" fmla="*/ 0 w 1512168"/>
              <a:gd name="connsiteY7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05948 w 1512168"/>
              <a:gd name="connsiteY2" fmla="*/ 1251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0 w 1512168"/>
              <a:gd name="connsiteY5" fmla="*/ 840090 h 1008112"/>
              <a:gd name="connsiteX6" fmla="*/ 0 w 1512168"/>
              <a:gd name="connsiteY6" fmla="*/ 168022 h 1008112"/>
              <a:gd name="connsiteX0" fmla="*/ 6220 w 1518388"/>
              <a:gd name="connsiteY0" fmla="*/ 168022 h 1008112"/>
              <a:gd name="connsiteX1" fmla="*/ 174242 w 1518388"/>
              <a:gd name="connsiteY1" fmla="*/ 0 h 1008112"/>
              <a:gd name="connsiteX2" fmla="*/ 1512168 w 1518388"/>
              <a:gd name="connsiteY2" fmla="*/ 12512 h 1008112"/>
              <a:gd name="connsiteX3" fmla="*/ 1518388 w 1518388"/>
              <a:gd name="connsiteY3" fmla="*/ 840090 h 1008112"/>
              <a:gd name="connsiteX4" fmla="*/ 1350366 w 1518388"/>
              <a:gd name="connsiteY4" fmla="*/ 1008112 h 1008112"/>
              <a:gd name="connsiteX5" fmla="*/ 0 w 1518388"/>
              <a:gd name="connsiteY5" fmla="*/ 1001820 h 1008112"/>
              <a:gd name="connsiteX6" fmla="*/ 6220 w 1518388"/>
              <a:gd name="connsiteY6" fmla="*/ 16802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388" h="1008112">
                <a:moveTo>
                  <a:pt x="6220" y="168022"/>
                </a:moveTo>
                <a:cubicBezTo>
                  <a:pt x="6220" y="75226"/>
                  <a:pt x="81446" y="0"/>
                  <a:pt x="174242" y="0"/>
                </a:cubicBezTo>
                <a:lnTo>
                  <a:pt x="1512168" y="12512"/>
                </a:lnTo>
                <a:cubicBezTo>
                  <a:pt x="1514241" y="288371"/>
                  <a:pt x="1516315" y="564231"/>
                  <a:pt x="1518388" y="840090"/>
                </a:cubicBezTo>
                <a:cubicBezTo>
                  <a:pt x="1518388" y="932886"/>
                  <a:pt x="1443162" y="1008112"/>
                  <a:pt x="1350366" y="1008112"/>
                </a:cubicBezTo>
                <a:lnTo>
                  <a:pt x="0" y="1001820"/>
                </a:lnTo>
                <a:cubicBezTo>
                  <a:pt x="2073" y="723887"/>
                  <a:pt x="4147" y="445955"/>
                  <a:pt x="6220" y="1680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Stof</a:t>
            </a:r>
            <a:br>
              <a:rPr lang="nl-BE" dirty="0">
                <a:solidFill>
                  <a:prstClr val="white"/>
                </a:solidFill>
                <a:latin typeface="Calibri"/>
              </a:rPr>
            </a:br>
            <a:r>
              <a:rPr lang="nl-BE" dirty="0">
                <a:solidFill>
                  <a:prstClr val="white"/>
                </a:solidFill>
                <a:latin typeface="Calibri"/>
              </a:rPr>
              <a:t>Modder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fgeronde rechthoek 6"/>
          <p:cNvSpPr/>
          <p:nvPr/>
        </p:nvSpPr>
        <p:spPr>
          <a:xfrm>
            <a:off x="5974418" y="3225011"/>
            <a:ext cx="1609531" cy="1036706"/>
          </a:xfrm>
          <a:custGeom>
            <a:avLst/>
            <a:gdLst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344146 w 1512168"/>
              <a:gd name="connsiteY2" fmla="*/ 0 h 1008112"/>
              <a:gd name="connsiteX3" fmla="*/ 1512168 w 1512168"/>
              <a:gd name="connsiteY3" fmla="*/ 168022 h 1008112"/>
              <a:gd name="connsiteX4" fmla="*/ 1512168 w 1512168"/>
              <a:gd name="connsiteY4" fmla="*/ 840090 h 1008112"/>
              <a:gd name="connsiteX5" fmla="*/ 1344146 w 1512168"/>
              <a:gd name="connsiteY5" fmla="*/ 1008112 h 1008112"/>
              <a:gd name="connsiteX6" fmla="*/ 168022 w 1512168"/>
              <a:gd name="connsiteY6" fmla="*/ 1008112 h 1008112"/>
              <a:gd name="connsiteX7" fmla="*/ 0 w 1512168"/>
              <a:gd name="connsiteY7" fmla="*/ 840090 h 1008112"/>
              <a:gd name="connsiteX8" fmla="*/ 0 w 1512168"/>
              <a:gd name="connsiteY8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12168 w 1512168"/>
              <a:gd name="connsiteY2" fmla="*/ 16802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168022 w 1512168"/>
              <a:gd name="connsiteY5" fmla="*/ 1008112 h 1008112"/>
              <a:gd name="connsiteX6" fmla="*/ 0 w 1512168"/>
              <a:gd name="connsiteY6" fmla="*/ 840090 h 1008112"/>
              <a:gd name="connsiteX7" fmla="*/ 0 w 1512168"/>
              <a:gd name="connsiteY7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05948 w 1512168"/>
              <a:gd name="connsiteY2" fmla="*/ 1251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168022 w 1512168"/>
              <a:gd name="connsiteY5" fmla="*/ 1008112 h 1008112"/>
              <a:gd name="connsiteX6" fmla="*/ 0 w 1512168"/>
              <a:gd name="connsiteY6" fmla="*/ 840090 h 1008112"/>
              <a:gd name="connsiteX7" fmla="*/ 0 w 1512168"/>
              <a:gd name="connsiteY7" fmla="*/ 168022 h 1008112"/>
              <a:gd name="connsiteX0" fmla="*/ 0 w 1512168"/>
              <a:gd name="connsiteY0" fmla="*/ 168022 h 1008112"/>
              <a:gd name="connsiteX1" fmla="*/ 168022 w 1512168"/>
              <a:gd name="connsiteY1" fmla="*/ 0 h 1008112"/>
              <a:gd name="connsiteX2" fmla="*/ 1505948 w 1512168"/>
              <a:gd name="connsiteY2" fmla="*/ 12512 h 1008112"/>
              <a:gd name="connsiteX3" fmla="*/ 1512168 w 1512168"/>
              <a:gd name="connsiteY3" fmla="*/ 840090 h 1008112"/>
              <a:gd name="connsiteX4" fmla="*/ 1344146 w 1512168"/>
              <a:gd name="connsiteY4" fmla="*/ 1008112 h 1008112"/>
              <a:gd name="connsiteX5" fmla="*/ 0 w 1512168"/>
              <a:gd name="connsiteY5" fmla="*/ 840090 h 1008112"/>
              <a:gd name="connsiteX6" fmla="*/ 0 w 1512168"/>
              <a:gd name="connsiteY6" fmla="*/ 168022 h 1008112"/>
              <a:gd name="connsiteX0" fmla="*/ 6220 w 1518388"/>
              <a:gd name="connsiteY0" fmla="*/ 168022 h 1008112"/>
              <a:gd name="connsiteX1" fmla="*/ 174242 w 1518388"/>
              <a:gd name="connsiteY1" fmla="*/ 0 h 1008112"/>
              <a:gd name="connsiteX2" fmla="*/ 1512168 w 1518388"/>
              <a:gd name="connsiteY2" fmla="*/ 12512 h 1008112"/>
              <a:gd name="connsiteX3" fmla="*/ 1518388 w 1518388"/>
              <a:gd name="connsiteY3" fmla="*/ 840090 h 1008112"/>
              <a:gd name="connsiteX4" fmla="*/ 1350366 w 1518388"/>
              <a:gd name="connsiteY4" fmla="*/ 1008112 h 1008112"/>
              <a:gd name="connsiteX5" fmla="*/ 0 w 1518388"/>
              <a:gd name="connsiteY5" fmla="*/ 1001820 h 1008112"/>
              <a:gd name="connsiteX6" fmla="*/ 6220 w 1518388"/>
              <a:gd name="connsiteY6" fmla="*/ 16802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388" h="1008112">
                <a:moveTo>
                  <a:pt x="6220" y="168022"/>
                </a:moveTo>
                <a:cubicBezTo>
                  <a:pt x="6220" y="75226"/>
                  <a:pt x="81446" y="0"/>
                  <a:pt x="174242" y="0"/>
                </a:cubicBezTo>
                <a:lnTo>
                  <a:pt x="1512168" y="12512"/>
                </a:lnTo>
                <a:cubicBezTo>
                  <a:pt x="1514241" y="288371"/>
                  <a:pt x="1516315" y="564231"/>
                  <a:pt x="1518388" y="840090"/>
                </a:cubicBezTo>
                <a:cubicBezTo>
                  <a:pt x="1518388" y="932886"/>
                  <a:pt x="1443162" y="1008112"/>
                  <a:pt x="1350366" y="1008112"/>
                </a:cubicBezTo>
                <a:lnTo>
                  <a:pt x="0" y="1001820"/>
                </a:lnTo>
                <a:cubicBezTo>
                  <a:pt x="2073" y="723887"/>
                  <a:pt x="4147" y="445955"/>
                  <a:pt x="6220" y="1680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Goed zoals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het is?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02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17706" r="7290" b="11471"/>
          <a:stretch/>
        </p:blipFill>
        <p:spPr>
          <a:xfrm>
            <a:off x="683568" y="915567"/>
            <a:ext cx="7848872" cy="3456384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Waarom?</a:t>
            </a:r>
          </a:p>
        </p:txBody>
      </p:sp>
    </p:spTree>
    <p:extLst>
      <p:ext uri="{BB962C8B-B14F-4D97-AF65-F5344CB8AC3E}">
        <p14:creationId xmlns:p14="http://schemas.microsoft.com/office/powerpoint/2010/main" val="228960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 err="1"/>
              <a:t>Pidpa</a:t>
            </a:r>
            <a:r>
              <a:rPr lang="nl-BE" sz="2400" dirty="0"/>
              <a:t>, uw waterpartner!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Hinder in onze straat … Waarom?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Regelgeving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Riolering en afkoppelen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nl-BE" sz="2400" dirty="0"/>
              <a:t>Meer informatie? Vragen?</a:t>
            </a:r>
          </a:p>
        </p:txBody>
      </p:sp>
      <p:sp>
        <p:nvSpPr>
          <p:cNvPr id="4" name="Rechthoek 3"/>
          <p:cNvSpPr/>
          <p:nvPr/>
        </p:nvSpPr>
        <p:spPr>
          <a:xfrm>
            <a:off x="2843808" y="2355726"/>
            <a:ext cx="5832648" cy="486459"/>
          </a:xfrm>
          <a:prstGeom prst="rect">
            <a:avLst/>
          </a:prstGeom>
          <a:noFill/>
          <a:ln w="28575">
            <a:solidFill>
              <a:srgbClr val="FC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048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532" y="199211"/>
            <a:ext cx="8229600" cy="479208"/>
          </a:xfrm>
        </p:spPr>
        <p:txBody>
          <a:bodyPr/>
          <a:lstStyle/>
          <a:p>
            <a:r>
              <a:rPr lang="nl-B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Regelgeving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10540" r="28212" b="9360"/>
          <a:stretch/>
        </p:blipFill>
        <p:spPr>
          <a:xfrm>
            <a:off x="2267744" y="615926"/>
            <a:ext cx="4032448" cy="3482569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Rechthoek 6"/>
          <p:cNvSpPr/>
          <p:nvPr/>
        </p:nvSpPr>
        <p:spPr>
          <a:xfrm>
            <a:off x="385192" y="1005576"/>
            <a:ext cx="2386608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50" b="1" i="0" u="none" strike="noStrike" kern="1200" cap="none" spc="0" normalizeH="0" baseline="0" noProof="0" dirty="0">
                <a:ln>
                  <a:noFill/>
                </a:ln>
                <a:solidFill>
                  <a:srgbClr val="62C6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VLAREM II</a:t>
            </a:r>
            <a:r>
              <a:rPr kumimoji="0" lang="nl-BE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Verplichte aansluiting op riolering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Scheiding afval- en hemelwater op privaat domein bij aanleg van een gescheiden stelsel in straat </a:t>
            </a: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85192" y="2992111"/>
            <a:ext cx="264629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50" b="1" i="0" u="none" strike="noStrike" kern="1200" cap="none" spc="0" normalizeH="0" baseline="0" noProof="0" dirty="0">
                <a:ln>
                  <a:noFill/>
                </a:ln>
                <a:solidFill>
                  <a:srgbClr val="62C6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Gewestelijke stedenbouwkundige verordening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Verplichte scheiding afval- en hemelwater voor nieuwbouw - vernieuwbouw</a:t>
            </a:r>
          </a:p>
        </p:txBody>
      </p:sp>
      <p:sp>
        <p:nvSpPr>
          <p:cNvPr id="9" name="Rechthoek 8"/>
          <p:cNvSpPr/>
          <p:nvPr/>
        </p:nvSpPr>
        <p:spPr>
          <a:xfrm>
            <a:off x="6372200" y="1951989"/>
            <a:ext cx="2592288" cy="11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50" b="1" i="0" u="none" strike="noStrike" kern="1200" cap="none" spc="0" normalizeH="0" baseline="0" noProof="0" dirty="0">
                <a:ln>
                  <a:noFill/>
                </a:ln>
                <a:solidFill>
                  <a:srgbClr val="62C6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Besluit van de Vlaamse Regering </a:t>
            </a:r>
            <a:r>
              <a:rPr kumimoji="0" lang="nl-BE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62C6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ivm</a:t>
            </a:r>
            <a:r>
              <a:rPr kumimoji="0" lang="nl-BE" sz="1350" b="1" i="0" u="none" strike="noStrike" kern="1200" cap="none" spc="0" normalizeH="0" baseline="0" noProof="0" dirty="0">
                <a:ln>
                  <a:noFill/>
                </a:ln>
                <a:solidFill>
                  <a:srgbClr val="62C6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keuring privéwaterafvoer</a:t>
            </a:r>
          </a:p>
          <a:p>
            <a:pPr marL="214313" marR="0" lvl="1" indent="-214313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Verplichte controle correcte afkoppeling afval- en hemelwater bij elke wijziging aan privéwaterafvoer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=&gt; Keuring bij aanleg gescheiden riolering</a:t>
            </a:r>
          </a:p>
        </p:txBody>
      </p:sp>
    </p:spTree>
    <p:extLst>
      <p:ext uri="{BB962C8B-B14F-4D97-AF65-F5344CB8AC3E}">
        <p14:creationId xmlns:p14="http://schemas.microsoft.com/office/powerpoint/2010/main" val="15739937"/>
      </p:ext>
    </p:extLst>
  </p:cSld>
  <p:clrMapOvr>
    <a:masterClrMapping/>
  </p:clrMapOvr>
</p:sld>
</file>

<file path=ppt/theme/theme1.xml><?xml version="1.0" encoding="utf-8"?>
<a:theme xmlns:a="http://schemas.openxmlformats.org/drawingml/2006/main" name="Pidpa presentatie">
  <a:themeElements>
    <a:clrScheme name="Pidpa 2">
      <a:dk1>
        <a:srgbClr val="1F497D"/>
      </a:dk1>
      <a:lt1>
        <a:sysClr val="window" lastClr="FFFFFF"/>
      </a:lt1>
      <a:dk2>
        <a:srgbClr val="0076A9"/>
      </a:dk2>
      <a:lt2>
        <a:srgbClr val="EEECE1"/>
      </a:lt2>
      <a:accent1>
        <a:srgbClr val="1F497D"/>
      </a:accent1>
      <a:accent2>
        <a:srgbClr val="00ADD8"/>
      </a:accent2>
      <a:accent3>
        <a:srgbClr val="FDEA32"/>
      </a:accent3>
      <a:accent4>
        <a:srgbClr val="0076A9"/>
      </a:accent4>
      <a:accent5>
        <a:srgbClr val="6CB33F"/>
      </a:accent5>
      <a:accent6>
        <a:srgbClr val="FDEA32"/>
      </a:accent6>
      <a:hlink>
        <a:srgbClr val="1F497D"/>
      </a:hlink>
      <a:folHlink>
        <a:srgbClr val="00ADD8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chaduw bovenaa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-#1287827-v4-presentatie_sjabloon_formaat_16_9.PPTX [Alleen-lezen]" id="{66086A4C-851F-4749-9666-97016024517E}" vid="{C79C2491-58D4-4A84-9AA1-66189CB79F76}"/>
    </a:ext>
  </a:extLst>
</a:theme>
</file>

<file path=ppt/theme/theme2.xml><?xml version="1.0" encoding="utf-8"?>
<a:theme xmlns:a="http://schemas.openxmlformats.org/drawingml/2006/main" name="1_Pidpa presentatie">
  <a:themeElements>
    <a:clrScheme name="Pidpa 2">
      <a:dk1>
        <a:srgbClr val="1F497D"/>
      </a:dk1>
      <a:lt1>
        <a:sysClr val="window" lastClr="FFFFFF"/>
      </a:lt1>
      <a:dk2>
        <a:srgbClr val="0076A9"/>
      </a:dk2>
      <a:lt2>
        <a:srgbClr val="EEECE1"/>
      </a:lt2>
      <a:accent1>
        <a:srgbClr val="1F497D"/>
      </a:accent1>
      <a:accent2>
        <a:srgbClr val="00ADD8"/>
      </a:accent2>
      <a:accent3>
        <a:srgbClr val="FDEA32"/>
      </a:accent3>
      <a:accent4>
        <a:srgbClr val="0076A9"/>
      </a:accent4>
      <a:accent5>
        <a:srgbClr val="6CB33F"/>
      </a:accent5>
      <a:accent6>
        <a:srgbClr val="FDEA32"/>
      </a:accent6>
      <a:hlink>
        <a:srgbClr val="1F497D"/>
      </a:hlink>
      <a:folHlink>
        <a:srgbClr val="00ADD8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chaduw bovenaa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-#1287827-v4-presentatie_sjabloon_formaat_16_9.PPTX [Alleen-lezen]" id="{66086A4C-851F-4749-9666-97016024517E}" vid="{C79C2491-58D4-4A84-9AA1-66189CB79F76}"/>
    </a:ext>
  </a:extLst>
</a:theme>
</file>

<file path=ppt/theme/theme3.xml><?xml version="1.0" encoding="utf-8"?>
<a:theme xmlns:a="http://schemas.openxmlformats.org/drawingml/2006/main" name="2_Pidpa presentatie">
  <a:themeElements>
    <a:clrScheme name="Pidpa 2">
      <a:dk1>
        <a:srgbClr val="1F497D"/>
      </a:dk1>
      <a:lt1>
        <a:sysClr val="window" lastClr="FFFFFF"/>
      </a:lt1>
      <a:dk2>
        <a:srgbClr val="0076A9"/>
      </a:dk2>
      <a:lt2>
        <a:srgbClr val="EEECE1"/>
      </a:lt2>
      <a:accent1>
        <a:srgbClr val="1F497D"/>
      </a:accent1>
      <a:accent2>
        <a:srgbClr val="00ADD8"/>
      </a:accent2>
      <a:accent3>
        <a:srgbClr val="FDEA32"/>
      </a:accent3>
      <a:accent4>
        <a:srgbClr val="0076A9"/>
      </a:accent4>
      <a:accent5>
        <a:srgbClr val="6CB33F"/>
      </a:accent5>
      <a:accent6>
        <a:srgbClr val="FDEA32"/>
      </a:accent6>
      <a:hlink>
        <a:srgbClr val="1F497D"/>
      </a:hlink>
      <a:folHlink>
        <a:srgbClr val="00ADD8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chaduw bovenaa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-#1287827-v4-presentatie_sjabloon_formaat_16_9.PPTX [Alleen-lezen]" id="{66086A4C-851F-4749-9666-97016024517E}" vid="{C79C2491-58D4-4A84-9AA1-66189CB79F76}"/>
    </a:ext>
  </a:extLst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Pidpa presentatie 16-9</Template>
  <TotalTime>1</TotalTime>
  <Words>807</Words>
  <Application>Microsoft Office PowerPoint</Application>
  <PresentationFormat>Diavoorstelling (16:9)</PresentationFormat>
  <Paragraphs>167</Paragraphs>
  <Slides>28</Slides>
  <Notes>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28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Symbol</vt:lpstr>
      <vt:lpstr>Wingdings</vt:lpstr>
      <vt:lpstr>Pidpa presentatie</vt:lpstr>
      <vt:lpstr>1_Pidpa presentatie</vt:lpstr>
      <vt:lpstr>2_Pidpa presentatie</vt:lpstr>
      <vt:lpstr>Toelichting bewoners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Regelgeving</vt:lpstr>
      <vt:lpstr>PowerPoint-presentatie</vt:lpstr>
      <vt:lpstr>Bestaande situatie</vt:lpstr>
      <vt:lpstr>Nieuwe situatie</vt:lpstr>
      <vt:lpstr>Wat betekent afkoppelen voor U?</vt:lpstr>
      <vt:lpstr>Wat betekent afkoppelen voor U?</vt:lpstr>
      <vt:lpstr>Wat betekent afkoppelen voor U?</vt:lpstr>
      <vt:lpstr>Wat betekent afkoppelen voor U?</vt:lpstr>
      <vt:lpstr>Afkoppeling op privé</vt:lpstr>
      <vt:lpstr>Afkoppeling op privé</vt:lpstr>
      <vt:lpstr>Afkoppeling op privé</vt:lpstr>
      <vt:lpstr>Afkoppeling op privé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Bedankt!</vt:lpstr>
    </vt:vector>
  </TitlesOfParts>
  <Company>Pidpa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sts</dc:creator>
  <cp:lastModifiedBy>Benn Van Campenhout</cp:lastModifiedBy>
  <cp:revision>123</cp:revision>
  <dcterms:created xsi:type="dcterms:W3CDTF">2019-05-13T08:37:24Z</dcterms:created>
  <dcterms:modified xsi:type="dcterms:W3CDTF">2022-11-14T13:05:36Z</dcterms:modified>
</cp:coreProperties>
</file>