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56" r:id="rId1"/>
  </p:sldMasterIdLst>
  <p:sldIdLst>
    <p:sldId id="256" r:id="rId2"/>
    <p:sldId id="257" r:id="rId3"/>
    <p:sldId id="262" r:id="rId4"/>
    <p:sldId id="258" r:id="rId5"/>
    <p:sldId id="280" r:id="rId6"/>
    <p:sldId id="259" r:id="rId7"/>
    <p:sldId id="282" r:id="rId8"/>
    <p:sldId id="260" r:id="rId9"/>
    <p:sldId id="297" r:id="rId10"/>
    <p:sldId id="281" r:id="rId11"/>
    <p:sldId id="261" r:id="rId12"/>
    <p:sldId id="263" r:id="rId13"/>
    <p:sldId id="283" r:id="rId14"/>
    <p:sldId id="264" r:id="rId15"/>
    <p:sldId id="265" r:id="rId16"/>
    <p:sldId id="284" r:id="rId17"/>
    <p:sldId id="266" r:id="rId18"/>
    <p:sldId id="285" r:id="rId19"/>
    <p:sldId id="267" r:id="rId20"/>
    <p:sldId id="286" r:id="rId21"/>
    <p:sldId id="268" r:id="rId22"/>
    <p:sldId id="269" r:id="rId23"/>
    <p:sldId id="287" r:id="rId24"/>
    <p:sldId id="270" r:id="rId25"/>
    <p:sldId id="288" r:id="rId26"/>
    <p:sldId id="271" r:id="rId27"/>
    <p:sldId id="272" r:id="rId28"/>
    <p:sldId id="289" r:id="rId29"/>
    <p:sldId id="273" r:id="rId30"/>
    <p:sldId id="274" r:id="rId31"/>
    <p:sldId id="290" r:id="rId32"/>
    <p:sldId id="275" r:id="rId33"/>
    <p:sldId id="276" r:id="rId34"/>
    <p:sldId id="291" r:id="rId35"/>
    <p:sldId id="277" r:id="rId36"/>
    <p:sldId id="278" r:id="rId37"/>
    <p:sldId id="292" r:id="rId38"/>
    <p:sldId id="279" r:id="rId39"/>
    <p:sldId id="293" r:id="rId40"/>
    <p:sldId id="294" r:id="rId41"/>
    <p:sldId id="295" r:id="rId42"/>
    <p:sldId id="296" r:id="rId4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38"/>
    <p:restoredTop sz="94694"/>
  </p:normalViewPr>
  <p:slideViewPr>
    <p:cSldViewPr snapToGrid="0" snapToObjects="1">
      <p:cViewPr varScale="1">
        <p:scale>
          <a:sx n="87" d="100"/>
          <a:sy n="87" d="100"/>
        </p:scale>
        <p:origin x="542"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s>
</file>

<file path=ppt/diagrams/_rels/data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svg"/><Relationship Id="rId1" Type="http://schemas.openxmlformats.org/officeDocument/2006/relationships/image" Target="../media/image1.png"/><Relationship Id="rId4" Type="http://schemas.openxmlformats.org/officeDocument/2006/relationships/image" Target="../media/image4.svg"/></Relationships>
</file>

<file path=ppt/diagrams/_rels/data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svg"/><Relationship Id="rId1" Type="http://schemas.openxmlformats.org/officeDocument/2006/relationships/image" Target="../media/image19.png"/><Relationship Id="rId4" Type="http://schemas.openxmlformats.org/officeDocument/2006/relationships/image" Target="../media/image22.svg"/></Relationships>
</file>

<file path=ppt/diagrams/_rels/data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svg"/><Relationship Id="rId1" Type="http://schemas.openxmlformats.org/officeDocument/2006/relationships/image" Target="../media/image31.png"/><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34.svg"/></Relationships>
</file>

<file path=ppt/diagrams/_rels/drawing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svg"/><Relationship Id="rId1" Type="http://schemas.openxmlformats.org/officeDocument/2006/relationships/image" Target="../media/image1.png"/><Relationship Id="rId4" Type="http://schemas.openxmlformats.org/officeDocument/2006/relationships/image" Target="../media/image4.svg"/></Relationships>
</file>

<file path=ppt/diagrams/_rels/drawing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svg"/><Relationship Id="rId1" Type="http://schemas.openxmlformats.org/officeDocument/2006/relationships/image" Target="../media/image19.png"/><Relationship Id="rId4" Type="http://schemas.openxmlformats.org/officeDocument/2006/relationships/image" Target="../media/image22.svg"/></Relationships>
</file>

<file path=ppt/diagrams/_rels/drawing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svg"/><Relationship Id="rId1" Type="http://schemas.openxmlformats.org/officeDocument/2006/relationships/image" Target="../media/image31.png"/><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34.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CCBB5F0-6C86-4EF9-8B71-D07923527E5D}" type="doc">
      <dgm:prSet loTypeId="urn:microsoft.com/office/officeart/2005/8/layout/default" loCatId="list" qsTypeId="urn:microsoft.com/office/officeart/2005/8/quickstyle/simple2" qsCatId="simple" csTypeId="urn:microsoft.com/office/officeart/2005/8/colors/colorful5" csCatId="colorful"/>
      <dgm:spPr/>
      <dgm:t>
        <a:bodyPr/>
        <a:lstStyle/>
        <a:p>
          <a:endParaRPr lang="en-US"/>
        </a:p>
      </dgm:t>
    </dgm:pt>
    <dgm:pt modelId="{1AE7BDEE-7264-4962-891D-67AD4601743E}">
      <dgm:prSet/>
      <dgm:spPr/>
      <dgm:t>
        <a:bodyPr/>
        <a:lstStyle/>
        <a:p>
          <a:r>
            <a:rPr lang="nl-BE"/>
            <a:t>SAMEN LEVEN</a:t>
          </a:r>
          <a:endParaRPr lang="en-US"/>
        </a:p>
      </dgm:t>
    </dgm:pt>
    <dgm:pt modelId="{9D2AED07-7F68-4118-8AD0-DF49DFD35D5F}" type="parTrans" cxnId="{5AA863C6-7908-489E-8579-E7087494491D}">
      <dgm:prSet/>
      <dgm:spPr/>
      <dgm:t>
        <a:bodyPr/>
        <a:lstStyle/>
        <a:p>
          <a:endParaRPr lang="en-US"/>
        </a:p>
      </dgm:t>
    </dgm:pt>
    <dgm:pt modelId="{0A8B55F1-25F8-4310-82CB-F68A511540D8}" type="sibTrans" cxnId="{5AA863C6-7908-489E-8579-E7087494491D}">
      <dgm:prSet/>
      <dgm:spPr/>
      <dgm:t>
        <a:bodyPr/>
        <a:lstStyle/>
        <a:p>
          <a:endParaRPr lang="en-US"/>
        </a:p>
      </dgm:t>
    </dgm:pt>
    <dgm:pt modelId="{7D7C6E3F-62B9-498E-B2EB-822C0C0C93D2}">
      <dgm:prSet/>
      <dgm:spPr/>
      <dgm:t>
        <a:bodyPr/>
        <a:lstStyle/>
        <a:p>
          <a:r>
            <a:rPr lang="nl-BE"/>
            <a:t>VRIJE TIJD</a:t>
          </a:r>
          <a:endParaRPr lang="en-US"/>
        </a:p>
      </dgm:t>
    </dgm:pt>
    <dgm:pt modelId="{D4E8BC04-F47A-46F8-8105-6626470EBBD6}" type="parTrans" cxnId="{D31AF754-70BB-4393-B3F9-C857536ABD09}">
      <dgm:prSet/>
      <dgm:spPr/>
      <dgm:t>
        <a:bodyPr/>
        <a:lstStyle/>
        <a:p>
          <a:endParaRPr lang="en-US"/>
        </a:p>
      </dgm:t>
    </dgm:pt>
    <dgm:pt modelId="{D14E8BAE-56F0-48B2-8DB9-ACBF18BFED68}" type="sibTrans" cxnId="{D31AF754-70BB-4393-B3F9-C857536ABD09}">
      <dgm:prSet/>
      <dgm:spPr/>
      <dgm:t>
        <a:bodyPr/>
        <a:lstStyle/>
        <a:p>
          <a:endParaRPr lang="en-US"/>
        </a:p>
      </dgm:t>
    </dgm:pt>
    <dgm:pt modelId="{0D952402-D40B-47B8-998E-D9CB821E431E}">
      <dgm:prSet/>
      <dgm:spPr/>
      <dgm:t>
        <a:bodyPr/>
        <a:lstStyle/>
        <a:p>
          <a:r>
            <a:rPr lang="nl-BE"/>
            <a:t>INTEGRAAL STEDELIJK BELEID</a:t>
          </a:r>
          <a:endParaRPr lang="en-US"/>
        </a:p>
      </dgm:t>
    </dgm:pt>
    <dgm:pt modelId="{D73A0537-388C-43EE-9EF6-D2BF64C3D261}" type="parTrans" cxnId="{EC1971B0-455F-4B79-97BA-7CD7CCBE82E7}">
      <dgm:prSet/>
      <dgm:spPr/>
      <dgm:t>
        <a:bodyPr/>
        <a:lstStyle/>
        <a:p>
          <a:endParaRPr lang="en-US"/>
        </a:p>
      </dgm:t>
    </dgm:pt>
    <dgm:pt modelId="{E67BC799-7830-43F6-B179-D0B15ABC2505}" type="sibTrans" cxnId="{EC1971B0-455F-4B79-97BA-7CD7CCBE82E7}">
      <dgm:prSet/>
      <dgm:spPr/>
      <dgm:t>
        <a:bodyPr/>
        <a:lstStyle/>
        <a:p>
          <a:endParaRPr lang="en-US"/>
        </a:p>
      </dgm:t>
    </dgm:pt>
    <dgm:pt modelId="{CAA8FAD1-D813-4AF8-92A5-F2FAE4A0B7EC}">
      <dgm:prSet/>
      <dgm:spPr/>
      <dgm:t>
        <a:bodyPr/>
        <a:lstStyle/>
        <a:p>
          <a:r>
            <a:rPr lang="nl-BE"/>
            <a:t>ALGEMENE ONDERSTEUNING</a:t>
          </a:r>
          <a:endParaRPr lang="en-US"/>
        </a:p>
      </dgm:t>
    </dgm:pt>
    <dgm:pt modelId="{36971762-96CE-4425-BA0D-8A2CE8970721}" type="parTrans" cxnId="{BB0839E3-DD8C-46E1-B19F-126CF9202C40}">
      <dgm:prSet/>
      <dgm:spPr/>
      <dgm:t>
        <a:bodyPr/>
        <a:lstStyle/>
        <a:p>
          <a:endParaRPr lang="en-US"/>
        </a:p>
      </dgm:t>
    </dgm:pt>
    <dgm:pt modelId="{E5CF6322-9324-4C80-B463-234DDE0AB174}" type="sibTrans" cxnId="{BB0839E3-DD8C-46E1-B19F-126CF9202C40}">
      <dgm:prSet/>
      <dgm:spPr/>
      <dgm:t>
        <a:bodyPr/>
        <a:lstStyle/>
        <a:p>
          <a:endParaRPr lang="en-US"/>
        </a:p>
      </dgm:t>
    </dgm:pt>
    <dgm:pt modelId="{5FE50EEA-500F-4573-BF38-FE28FB6134EB}">
      <dgm:prSet/>
      <dgm:spPr/>
      <dgm:t>
        <a:bodyPr/>
        <a:lstStyle/>
        <a:p>
          <a:r>
            <a:rPr lang="nl-BE"/>
            <a:t>FACILITAIRE ONDERSTEUNING</a:t>
          </a:r>
          <a:endParaRPr lang="en-US"/>
        </a:p>
      </dgm:t>
    </dgm:pt>
    <dgm:pt modelId="{EDBCB1A3-B464-49C0-821F-DE4CDCFAF05F}" type="parTrans" cxnId="{F05920A7-0042-40D6-8B44-2A5AB83CE2B9}">
      <dgm:prSet/>
      <dgm:spPr/>
      <dgm:t>
        <a:bodyPr/>
        <a:lstStyle/>
        <a:p>
          <a:endParaRPr lang="en-US"/>
        </a:p>
      </dgm:t>
    </dgm:pt>
    <dgm:pt modelId="{ECB4A8A4-E0BD-4DE9-A520-73F6158DC70B}" type="sibTrans" cxnId="{F05920A7-0042-40D6-8B44-2A5AB83CE2B9}">
      <dgm:prSet/>
      <dgm:spPr/>
      <dgm:t>
        <a:bodyPr/>
        <a:lstStyle/>
        <a:p>
          <a:endParaRPr lang="en-US"/>
        </a:p>
      </dgm:t>
    </dgm:pt>
    <dgm:pt modelId="{C2838174-236B-4857-A8AD-B0EB7818F93E}">
      <dgm:prSet/>
      <dgm:spPr/>
      <dgm:t>
        <a:bodyPr/>
        <a:lstStyle/>
        <a:p>
          <a:r>
            <a:rPr lang="nl-BE"/>
            <a:t>STRATEGIE ONTWIKKELING</a:t>
          </a:r>
          <a:endParaRPr lang="en-US"/>
        </a:p>
      </dgm:t>
    </dgm:pt>
    <dgm:pt modelId="{D1CD6DC4-2017-4EAB-A2DF-6407C46487FB}" type="parTrans" cxnId="{ACEEC1E8-6659-4CE1-8B31-DFC01C51728F}">
      <dgm:prSet/>
      <dgm:spPr/>
      <dgm:t>
        <a:bodyPr/>
        <a:lstStyle/>
        <a:p>
          <a:endParaRPr lang="en-US"/>
        </a:p>
      </dgm:t>
    </dgm:pt>
    <dgm:pt modelId="{9F28D375-C641-4DCC-B35F-573649CAF747}" type="sibTrans" cxnId="{ACEEC1E8-6659-4CE1-8B31-DFC01C51728F}">
      <dgm:prSet/>
      <dgm:spPr/>
      <dgm:t>
        <a:bodyPr/>
        <a:lstStyle/>
        <a:p>
          <a:endParaRPr lang="en-US"/>
        </a:p>
      </dgm:t>
    </dgm:pt>
    <dgm:pt modelId="{8ED6D2BC-A55B-574F-AF51-C44F0CB07CAF}" type="pres">
      <dgm:prSet presAssocID="{ECCBB5F0-6C86-4EF9-8B71-D07923527E5D}" presName="diagram" presStyleCnt="0">
        <dgm:presLayoutVars>
          <dgm:dir/>
          <dgm:resizeHandles val="exact"/>
        </dgm:presLayoutVars>
      </dgm:prSet>
      <dgm:spPr/>
    </dgm:pt>
    <dgm:pt modelId="{12DC38BE-2DE8-B44D-B4F3-FBDB90803FB7}" type="pres">
      <dgm:prSet presAssocID="{1AE7BDEE-7264-4962-891D-67AD4601743E}" presName="node" presStyleLbl="node1" presStyleIdx="0" presStyleCnt="6">
        <dgm:presLayoutVars>
          <dgm:bulletEnabled val="1"/>
        </dgm:presLayoutVars>
      </dgm:prSet>
      <dgm:spPr/>
    </dgm:pt>
    <dgm:pt modelId="{F0EFF95B-01BA-5C48-BAF9-C9C6F7A68F52}" type="pres">
      <dgm:prSet presAssocID="{0A8B55F1-25F8-4310-82CB-F68A511540D8}" presName="sibTrans" presStyleCnt="0"/>
      <dgm:spPr/>
    </dgm:pt>
    <dgm:pt modelId="{7A1ADF94-7BF2-9B42-9534-4795C4341477}" type="pres">
      <dgm:prSet presAssocID="{7D7C6E3F-62B9-498E-B2EB-822C0C0C93D2}" presName="node" presStyleLbl="node1" presStyleIdx="1" presStyleCnt="6">
        <dgm:presLayoutVars>
          <dgm:bulletEnabled val="1"/>
        </dgm:presLayoutVars>
      </dgm:prSet>
      <dgm:spPr/>
    </dgm:pt>
    <dgm:pt modelId="{F146A7F4-511A-A041-A4B9-ACE73AF6EFEF}" type="pres">
      <dgm:prSet presAssocID="{D14E8BAE-56F0-48B2-8DB9-ACBF18BFED68}" presName="sibTrans" presStyleCnt="0"/>
      <dgm:spPr/>
    </dgm:pt>
    <dgm:pt modelId="{6CC4B75A-5BA8-FE46-AB87-B7D5E21ABD73}" type="pres">
      <dgm:prSet presAssocID="{0D952402-D40B-47B8-998E-D9CB821E431E}" presName="node" presStyleLbl="node1" presStyleIdx="2" presStyleCnt="6">
        <dgm:presLayoutVars>
          <dgm:bulletEnabled val="1"/>
        </dgm:presLayoutVars>
      </dgm:prSet>
      <dgm:spPr/>
    </dgm:pt>
    <dgm:pt modelId="{D0BB8210-5E3F-6341-B5EE-5D41A20AB902}" type="pres">
      <dgm:prSet presAssocID="{E67BC799-7830-43F6-B179-D0B15ABC2505}" presName="sibTrans" presStyleCnt="0"/>
      <dgm:spPr/>
    </dgm:pt>
    <dgm:pt modelId="{F35C8FE6-DE16-3844-9110-D851F2BF4BDF}" type="pres">
      <dgm:prSet presAssocID="{CAA8FAD1-D813-4AF8-92A5-F2FAE4A0B7EC}" presName="node" presStyleLbl="node1" presStyleIdx="3" presStyleCnt="6">
        <dgm:presLayoutVars>
          <dgm:bulletEnabled val="1"/>
        </dgm:presLayoutVars>
      </dgm:prSet>
      <dgm:spPr/>
    </dgm:pt>
    <dgm:pt modelId="{027E4BA4-2DE3-EF40-B78D-E26C81E91463}" type="pres">
      <dgm:prSet presAssocID="{E5CF6322-9324-4C80-B463-234DDE0AB174}" presName="sibTrans" presStyleCnt="0"/>
      <dgm:spPr/>
    </dgm:pt>
    <dgm:pt modelId="{E625C071-8614-C44F-A835-043BD882A594}" type="pres">
      <dgm:prSet presAssocID="{5FE50EEA-500F-4573-BF38-FE28FB6134EB}" presName="node" presStyleLbl="node1" presStyleIdx="4" presStyleCnt="6">
        <dgm:presLayoutVars>
          <dgm:bulletEnabled val="1"/>
        </dgm:presLayoutVars>
      </dgm:prSet>
      <dgm:spPr/>
    </dgm:pt>
    <dgm:pt modelId="{D942254F-84CF-5440-B2E7-6EB2B45C939B}" type="pres">
      <dgm:prSet presAssocID="{ECB4A8A4-E0BD-4DE9-A520-73F6158DC70B}" presName="sibTrans" presStyleCnt="0"/>
      <dgm:spPr/>
    </dgm:pt>
    <dgm:pt modelId="{50EC1370-AB9F-9E40-9B70-F1369E9DC77A}" type="pres">
      <dgm:prSet presAssocID="{C2838174-236B-4857-A8AD-B0EB7818F93E}" presName="node" presStyleLbl="node1" presStyleIdx="5" presStyleCnt="6">
        <dgm:presLayoutVars>
          <dgm:bulletEnabled val="1"/>
        </dgm:presLayoutVars>
      </dgm:prSet>
      <dgm:spPr/>
    </dgm:pt>
  </dgm:ptLst>
  <dgm:cxnLst>
    <dgm:cxn modelId="{6E701A10-BE3B-1742-BB7F-BA9C529E9E33}" type="presOf" srcId="{C2838174-236B-4857-A8AD-B0EB7818F93E}" destId="{50EC1370-AB9F-9E40-9B70-F1369E9DC77A}" srcOrd="0" destOrd="0" presId="urn:microsoft.com/office/officeart/2005/8/layout/default"/>
    <dgm:cxn modelId="{134CA825-503D-4E4F-815D-CFA0013717CE}" type="presOf" srcId="{7D7C6E3F-62B9-498E-B2EB-822C0C0C93D2}" destId="{7A1ADF94-7BF2-9B42-9534-4795C4341477}" srcOrd="0" destOrd="0" presId="urn:microsoft.com/office/officeart/2005/8/layout/default"/>
    <dgm:cxn modelId="{6531414D-2C9F-CF48-92D8-8B2AC67592B3}" type="presOf" srcId="{ECCBB5F0-6C86-4EF9-8B71-D07923527E5D}" destId="{8ED6D2BC-A55B-574F-AF51-C44F0CB07CAF}" srcOrd="0" destOrd="0" presId="urn:microsoft.com/office/officeart/2005/8/layout/default"/>
    <dgm:cxn modelId="{D31AF754-70BB-4393-B3F9-C857536ABD09}" srcId="{ECCBB5F0-6C86-4EF9-8B71-D07923527E5D}" destId="{7D7C6E3F-62B9-498E-B2EB-822C0C0C93D2}" srcOrd="1" destOrd="0" parTransId="{D4E8BC04-F47A-46F8-8105-6626470EBBD6}" sibTransId="{D14E8BAE-56F0-48B2-8DB9-ACBF18BFED68}"/>
    <dgm:cxn modelId="{74697F57-3D3A-6746-A83E-486B758B5018}" type="presOf" srcId="{CAA8FAD1-D813-4AF8-92A5-F2FAE4A0B7EC}" destId="{F35C8FE6-DE16-3844-9110-D851F2BF4BDF}" srcOrd="0" destOrd="0" presId="urn:microsoft.com/office/officeart/2005/8/layout/default"/>
    <dgm:cxn modelId="{F05920A7-0042-40D6-8B44-2A5AB83CE2B9}" srcId="{ECCBB5F0-6C86-4EF9-8B71-D07923527E5D}" destId="{5FE50EEA-500F-4573-BF38-FE28FB6134EB}" srcOrd="4" destOrd="0" parTransId="{EDBCB1A3-B464-49C0-821F-DE4CDCFAF05F}" sibTransId="{ECB4A8A4-E0BD-4DE9-A520-73F6158DC70B}"/>
    <dgm:cxn modelId="{EC1971B0-455F-4B79-97BA-7CD7CCBE82E7}" srcId="{ECCBB5F0-6C86-4EF9-8B71-D07923527E5D}" destId="{0D952402-D40B-47B8-998E-D9CB821E431E}" srcOrd="2" destOrd="0" parTransId="{D73A0537-388C-43EE-9EF6-D2BF64C3D261}" sibTransId="{E67BC799-7830-43F6-B179-D0B15ABC2505}"/>
    <dgm:cxn modelId="{5AA863C6-7908-489E-8579-E7087494491D}" srcId="{ECCBB5F0-6C86-4EF9-8B71-D07923527E5D}" destId="{1AE7BDEE-7264-4962-891D-67AD4601743E}" srcOrd="0" destOrd="0" parTransId="{9D2AED07-7F68-4118-8AD0-DF49DFD35D5F}" sibTransId="{0A8B55F1-25F8-4310-82CB-F68A511540D8}"/>
    <dgm:cxn modelId="{3FAFC1C7-0DAA-B049-AF7B-361C66598A04}" type="presOf" srcId="{0D952402-D40B-47B8-998E-D9CB821E431E}" destId="{6CC4B75A-5BA8-FE46-AB87-B7D5E21ABD73}" srcOrd="0" destOrd="0" presId="urn:microsoft.com/office/officeart/2005/8/layout/default"/>
    <dgm:cxn modelId="{BB0839E3-DD8C-46E1-B19F-126CF9202C40}" srcId="{ECCBB5F0-6C86-4EF9-8B71-D07923527E5D}" destId="{CAA8FAD1-D813-4AF8-92A5-F2FAE4A0B7EC}" srcOrd="3" destOrd="0" parTransId="{36971762-96CE-4425-BA0D-8A2CE8970721}" sibTransId="{E5CF6322-9324-4C80-B463-234DDE0AB174}"/>
    <dgm:cxn modelId="{ACEEC1E8-6659-4CE1-8B31-DFC01C51728F}" srcId="{ECCBB5F0-6C86-4EF9-8B71-D07923527E5D}" destId="{C2838174-236B-4857-A8AD-B0EB7818F93E}" srcOrd="5" destOrd="0" parTransId="{D1CD6DC4-2017-4EAB-A2DF-6407C46487FB}" sibTransId="{9F28D375-C641-4DCC-B35F-573649CAF747}"/>
    <dgm:cxn modelId="{7A74BEEA-3977-D941-975F-CE768E222FC9}" type="presOf" srcId="{1AE7BDEE-7264-4962-891D-67AD4601743E}" destId="{12DC38BE-2DE8-B44D-B4F3-FBDB90803FB7}" srcOrd="0" destOrd="0" presId="urn:microsoft.com/office/officeart/2005/8/layout/default"/>
    <dgm:cxn modelId="{12057DFC-2FF5-D241-88F1-3A206C7D23F3}" type="presOf" srcId="{5FE50EEA-500F-4573-BF38-FE28FB6134EB}" destId="{E625C071-8614-C44F-A835-043BD882A594}" srcOrd="0" destOrd="0" presId="urn:microsoft.com/office/officeart/2005/8/layout/default"/>
    <dgm:cxn modelId="{3DB08EB6-D149-DE4D-8E6A-5AEE34BCA372}" type="presParOf" srcId="{8ED6D2BC-A55B-574F-AF51-C44F0CB07CAF}" destId="{12DC38BE-2DE8-B44D-B4F3-FBDB90803FB7}" srcOrd="0" destOrd="0" presId="urn:microsoft.com/office/officeart/2005/8/layout/default"/>
    <dgm:cxn modelId="{EE44C5EB-AAA5-3F42-B852-AECD01C48047}" type="presParOf" srcId="{8ED6D2BC-A55B-574F-AF51-C44F0CB07CAF}" destId="{F0EFF95B-01BA-5C48-BAF9-C9C6F7A68F52}" srcOrd="1" destOrd="0" presId="urn:microsoft.com/office/officeart/2005/8/layout/default"/>
    <dgm:cxn modelId="{915B68F1-659E-8846-84BB-86FDCCDFA1C0}" type="presParOf" srcId="{8ED6D2BC-A55B-574F-AF51-C44F0CB07CAF}" destId="{7A1ADF94-7BF2-9B42-9534-4795C4341477}" srcOrd="2" destOrd="0" presId="urn:microsoft.com/office/officeart/2005/8/layout/default"/>
    <dgm:cxn modelId="{4806BDB2-4F69-284D-94BA-8979AC5F011E}" type="presParOf" srcId="{8ED6D2BC-A55B-574F-AF51-C44F0CB07CAF}" destId="{F146A7F4-511A-A041-A4B9-ACE73AF6EFEF}" srcOrd="3" destOrd="0" presId="urn:microsoft.com/office/officeart/2005/8/layout/default"/>
    <dgm:cxn modelId="{30854E2E-587B-F34F-9AD2-1E2695ECE2EE}" type="presParOf" srcId="{8ED6D2BC-A55B-574F-AF51-C44F0CB07CAF}" destId="{6CC4B75A-5BA8-FE46-AB87-B7D5E21ABD73}" srcOrd="4" destOrd="0" presId="urn:microsoft.com/office/officeart/2005/8/layout/default"/>
    <dgm:cxn modelId="{0B1AFC54-8BD8-2D4E-96D3-D5E4DE9CE237}" type="presParOf" srcId="{8ED6D2BC-A55B-574F-AF51-C44F0CB07CAF}" destId="{D0BB8210-5E3F-6341-B5EE-5D41A20AB902}" srcOrd="5" destOrd="0" presId="urn:microsoft.com/office/officeart/2005/8/layout/default"/>
    <dgm:cxn modelId="{84B3241D-A2C6-3F4C-A4CA-69E0EF545A13}" type="presParOf" srcId="{8ED6D2BC-A55B-574F-AF51-C44F0CB07CAF}" destId="{F35C8FE6-DE16-3844-9110-D851F2BF4BDF}" srcOrd="6" destOrd="0" presId="urn:microsoft.com/office/officeart/2005/8/layout/default"/>
    <dgm:cxn modelId="{389B81C9-A3B3-8B4A-9F7E-4A90991D6CC7}" type="presParOf" srcId="{8ED6D2BC-A55B-574F-AF51-C44F0CB07CAF}" destId="{027E4BA4-2DE3-EF40-B78D-E26C81E91463}" srcOrd="7" destOrd="0" presId="urn:microsoft.com/office/officeart/2005/8/layout/default"/>
    <dgm:cxn modelId="{C65F54F9-5980-8A45-9A5C-FCE59A62C740}" type="presParOf" srcId="{8ED6D2BC-A55B-574F-AF51-C44F0CB07CAF}" destId="{E625C071-8614-C44F-A835-043BD882A594}" srcOrd="8" destOrd="0" presId="urn:microsoft.com/office/officeart/2005/8/layout/default"/>
    <dgm:cxn modelId="{46C598EB-7540-C146-8A3A-17CB06A5CCC3}" type="presParOf" srcId="{8ED6D2BC-A55B-574F-AF51-C44F0CB07CAF}" destId="{D942254F-84CF-5440-B2E7-6EB2B45C939B}" srcOrd="9" destOrd="0" presId="urn:microsoft.com/office/officeart/2005/8/layout/default"/>
    <dgm:cxn modelId="{76097245-A0E5-3740-B3A0-8F668EDA4014}" type="presParOf" srcId="{8ED6D2BC-A55B-574F-AF51-C44F0CB07CAF}" destId="{50EC1370-AB9F-9E40-9B70-F1369E9DC77A}"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7A2E465-5E21-427C-A6B4-3BA01F3B3961}"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5F68D5AF-8D8A-4053-A05D-2F9C3384AF9B}">
      <dgm:prSet/>
      <dgm:spPr/>
      <dgm:t>
        <a:bodyPr/>
        <a:lstStyle/>
        <a:p>
          <a:r>
            <a:rPr lang="nl-BE"/>
            <a:t>Begraafplaatsen</a:t>
          </a:r>
          <a:endParaRPr lang="en-US"/>
        </a:p>
      </dgm:t>
    </dgm:pt>
    <dgm:pt modelId="{45D295F6-6E79-4044-92E1-E945B09169A0}" type="parTrans" cxnId="{B6604B7B-A1FF-417B-AA20-806519CB8529}">
      <dgm:prSet/>
      <dgm:spPr/>
      <dgm:t>
        <a:bodyPr/>
        <a:lstStyle/>
        <a:p>
          <a:endParaRPr lang="en-US"/>
        </a:p>
      </dgm:t>
    </dgm:pt>
    <dgm:pt modelId="{7319E630-0CD8-4598-B19D-9DA30118293E}" type="sibTrans" cxnId="{B6604B7B-A1FF-417B-AA20-806519CB8529}">
      <dgm:prSet/>
      <dgm:spPr/>
      <dgm:t>
        <a:bodyPr/>
        <a:lstStyle/>
        <a:p>
          <a:endParaRPr lang="en-US"/>
        </a:p>
      </dgm:t>
    </dgm:pt>
    <dgm:pt modelId="{2968B922-D0FA-4E38-B1B5-A71DBC0ADFE9}">
      <dgm:prSet/>
      <dgm:spPr/>
      <dgm:t>
        <a:bodyPr/>
        <a:lstStyle/>
        <a:p>
          <a:r>
            <a:rPr lang="nl-BE"/>
            <a:t>vreemdelingen</a:t>
          </a:r>
          <a:endParaRPr lang="en-US"/>
        </a:p>
      </dgm:t>
    </dgm:pt>
    <dgm:pt modelId="{E7EAB8AC-6027-49AE-9084-C464971BA64F}" type="parTrans" cxnId="{00012F4A-2D50-4CE3-B9D1-4E42002BD1E2}">
      <dgm:prSet/>
      <dgm:spPr/>
      <dgm:t>
        <a:bodyPr/>
        <a:lstStyle/>
        <a:p>
          <a:endParaRPr lang="en-US"/>
        </a:p>
      </dgm:t>
    </dgm:pt>
    <dgm:pt modelId="{0FCB7719-70DB-4B1A-B863-5378948391BC}" type="sibTrans" cxnId="{00012F4A-2D50-4CE3-B9D1-4E42002BD1E2}">
      <dgm:prSet/>
      <dgm:spPr/>
      <dgm:t>
        <a:bodyPr/>
        <a:lstStyle/>
        <a:p>
          <a:endParaRPr lang="en-US"/>
        </a:p>
      </dgm:t>
    </dgm:pt>
    <dgm:pt modelId="{545A073A-8101-40F3-B75F-BAFB5E0D8AD1}" type="pres">
      <dgm:prSet presAssocID="{27A2E465-5E21-427C-A6B4-3BA01F3B3961}" presName="root" presStyleCnt="0">
        <dgm:presLayoutVars>
          <dgm:dir/>
          <dgm:resizeHandles val="exact"/>
        </dgm:presLayoutVars>
      </dgm:prSet>
      <dgm:spPr/>
    </dgm:pt>
    <dgm:pt modelId="{BDB628D1-BBCA-4FAD-BA4F-3D591F8DCA99}" type="pres">
      <dgm:prSet presAssocID="{5F68D5AF-8D8A-4053-A05D-2F9C3384AF9B}" presName="compNode" presStyleCnt="0"/>
      <dgm:spPr/>
    </dgm:pt>
    <dgm:pt modelId="{C0575A00-C8C3-4BD2-83DD-42929C6AD119}" type="pres">
      <dgm:prSet presAssocID="{5F68D5AF-8D8A-4053-A05D-2F9C3384AF9B}"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ravestone"/>
        </a:ext>
      </dgm:extLst>
    </dgm:pt>
    <dgm:pt modelId="{513038A6-9D4F-4D55-9F78-AA085822432E}" type="pres">
      <dgm:prSet presAssocID="{5F68D5AF-8D8A-4053-A05D-2F9C3384AF9B}" presName="spaceRect" presStyleCnt="0"/>
      <dgm:spPr/>
    </dgm:pt>
    <dgm:pt modelId="{6E72B60E-055B-4D5B-A747-980DA182890C}" type="pres">
      <dgm:prSet presAssocID="{5F68D5AF-8D8A-4053-A05D-2F9C3384AF9B}" presName="textRect" presStyleLbl="revTx" presStyleIdx="0" presStyleCnt="2">
        <dgm:presLayoutVars>
          <dgm:chMax val="1"/>
          <dgm:chPref val="1"/>
        </dgm:presLayoutVars>
      </dgm:prSet>
      <dgm:spPr/>
    </dgm:pt>
    <dgm:pt modelId="{D8AB9395-E394-4F3B-8BBB-1B55E845E9D8}" type="pres">
      <dgm:prSet presAssocID="{7319E630-0CD8-4598-B19D-9DA30118293E}" presName="sibTrans" presStyleCnt="0"/>
      <dgm:spPr/>
    </dgm:pt>
    <dgm:pt modelId="{C9BEF566-60B3-4EBF-8DB1-FBCF007B78DE}" type="pres">
      <dgm:prSet presAssocID="{2968B922-D0FA-4E38-B1B5-A71DBC0ADFE9}" presName="compNode" presStyleCnt="0"/>
      <dgm:spPr/>
    </dgm:pt>
    <dgm:pt modelId="{1792ADAD-DBBF-4B39-A810-498300991F8F}" type="pres">
      <dgm:prSet presAssocID="{2968B922-D0FA-4E38-B1B5-A71DBC0ADFE9}"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eam"/>
        </a:ext>
      </dgm:extLst>
    </dgm:pt>
    <dgm:pt modelId="{9D81A08D-3404-4A85-8FC1-BD49761F7A24}" type="pres">
      <dgm:prSet presAssocID="{2968B922-D0FA-4E38-B1B5-A71DBC0ADFE9}" presName="spaceRect" presStyleCnt="0"/>
      <dgm:spPr/>
    </dgm:pt>
    <dgm:pt modelId="{DBE1BF33-8A73-45D1-8A8D-6DBD28433571}" type="pres">
      <dgm:prSet presAssocID="{2968B922-D0FA-4E38-B1B5-A71DBC0ADFE9}" presName="textRect" presStyleLbl="revTx" presStyleIdx="1" presStyleCnt="2">
        <dgm:presLayoutVars>
          <dgm:chMax val="1"/>
          <dgm:chPref val="1"/>
        </dgm:presLayoutVars>
      </dgm:prSet>
      <dgm:spPr/>
    </dgm:pt>
  </dgm:ptLst>
  <dgm:cxnLst>
    <dgm:cxn modelId="{0E6FDE27-F729-4B75-B1BE-6128FBCE2A27}" type="presOf" srcId="{27A2E465-5E21-427C-A6B4-3BA01F3B3961}" destId="{545A073A-8101-40F3-B75F-BAFB5E0D8AD1}" srcOrd="0" destOrd="0" presId="urn:microsoft.com/office/officeart/2018/2/layout/IconLabelList"/>
    <dgm:cxn modelId="{F8079E41-D9AF-4802-8250-EB19B57AD86A}" type="presOf" srcId="{5F68D5AF-8D8A-4053-A05D-2F9C3384AF9B}" destId="{6E72B60E-055B-4D5B-A747-980DA182890C}" srcOrd="0" destOrd="0" presId="urn:microsoft.com/office/officeart/2018/2/layout/IconLabelList"/>
    <dgm:cxn modelId="{00012F4A-2D50-4CE3-B9D1-4E42002BD1E2}" srcId="{27A2E465-5E21-427C-A6B4-3BA01F3B3961}" destId="{2968B922-D0FA-4E38-B1B5-A71DBC0ADFE9}" srcOrd="1" destOrd="0" parTransId="{E7EAB8AC-6027-49AE-9084-C464971BA64F}" sibTransId="{0FCB7719-70DB-4B1A-B863-5378948391BC}"/>
    <dgm:cxn modelId="{B6604B7B-A1FF-417B-AA20-806519CB8529}" srcId="{27A2E465-5E21-427C-A6B4-3BA01F3B3961}" destId="{5F68D5AF-8D8A-4053-A05D-2F9C3384AF9B}" srcOrd="0" destOrd="0" parTransId="{45D295F6-6E79-4044-92E1-E945B09169A0}" sibTransId="{7319E630-0CD8-4598-B19D-9DA30118293E}"/>
    <dgm:cxn modelId="{916974BF-EE4F-456F-820B-BE90A93EE93D}" type="presOf" srcId="{2968B922-D0FA-4E38-B1B5-A71DBC0ADFE9}" destId="{DBE1BF33-8A73-45D1-8A8D-6DBD28433571}" srcOrd="0" destOrd="0" presId="urn:microsoft.com/office/officeart/2018/2/layout/IconLabelList"/>
    <dgm:cxn modelId="{1082A606-69E2-49CC-9E36-FE225066B1C6}" type="presParOf" srcId="{545A073A-8101-40F3-B75F-BAFB5E0D8AD1}" destId="{BDB628D1-BBCA-4FAD-BA4F-3D591F8DCA99}" srcOrd="0" destOrd="0" presId="urn:microsoft.com/office/officeart/2018/2/layout/IconLabelList"/>
    <dgm:cxn modelId="{47E05142-41A6-42B8-A288-CC7A6F379CDA}" type="presParOf" srcId="{BDB628D1-BBCA-4FAD-BA4F-3D591F8DCA99}" destId="{C0575A00-C8C3-4BD2-83DD-42929C6AD119}" srcOrd="0" destOrd="0" presId="urn:microsoft.com/office/officeart/2018/2/layout/IconLabelList"/>
    <dgm:cxn modelId="{7E0454AC-C336-4DE5-B34C-632CAFF0ADE5}" type="presParOf" srcId="{BDB628D1-BBCA-4FAD-BA4F-3D591F8DCA99}" destId="{513038A6-9D4F-4D55-9F78-AA085822432E}" srcOrd="1" destOrd="0" presId="urn:microsoft.com/office/officeart/2018/2/layout/IconLabelList"/>
    <dgm:cxn modelId="{DCB1F30F-FF13-4362-B3D3-06904770218F}" type="presParOf" srcId="{BDB628D1-BBCA-4FAD-BA4F-3D591F8DCA99}" destId="{6E72B60E-055B-4D5B-A747-980DA182890C}" srcOrd="2" destOrd="0" presId="urn:microsoft.com/office/officeart/2018/2/layout/IconLabelList"/>
    <dgm:cxn modelId="{F0E0D96D-0C2E-4B57-8895-68CC91BA1890}" type="presParOf" srcId="{545A073A-8101-40F3-B75F-BAFB5E0D8AD1}" destId="{D8AB9395-E394-4F3B-8BBB-1B55E845E9D8}" srcOrd="1" destOrd="0" presId="urn:microsoft.com/office/officeart/2018/2/layout/IconLabelList"/>
    <dgm:cxn modelId="{ABB64B10-1B9E-43C6-AC55-37634B36CA37}" type="presParOf" srcId="{545A073A-8101-40F3-B75F-BAFB5E0D8AD1}" destId="{C9BEF566-60B3-4EBF-8DB1-FBCF007B78DE}" srcOrd="2" destOrd="0" presId="urn:microsoft.com/office/officeart/2018/2/layout/IconLabelList"/>
    <dgm:cxn modelId="{CB074578-1C6B-4CBF-AB28-F7C3EB0A7E25}" type="presParOf" srcId="{C9BEF566-60B3-4EBF-8DB1-FBCF007B78DE}" destId="{1792ADAD-DBBF-4B39-A810-498300991F8F}" srcOrd="0" destOrd="0" presId="urn:microsoft.com/office/officeart/2018/2/layout/IconLabelList"/>
    <dgm:cxn modelId="{D1DA7EC1-1668-459F-81C8-5D010C3787E6}" type="presParOf" srcId="{C9BEF566-60B3-4EBF-8DB1-FBCF007B78DE}" destId="{9D81A08D-3404-4A85-8FC1-BD49761F7A24}" srcOrd="1" destOrd="0" presId="urn:microsoft.com/office/officeart/2018/2/layout/IconLabelList"/>
    <dgm:cxn modelId="{1EB26100-B2E4-4D5A-A67C-A78ADFF508FC}" type="presParOf" srcId="{C9BEF566-60B3-4EBF-8DB1-FBCF007B78DE}" destId="{DBE1BF33-8A73-45D1-8A8D-6DBD28433571}"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FEA26C8-7E45-4169-8903-BF427CE07B13}"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EFA3F3B4-550A-41F5-8D18-B5748350A49F}">
      <dgm:prSet/>
      <dgm:spPr/>
      <dgm:t>
        <a:bodyPr/>
        <a:lstStyle/>
        <a:p>
          <a:pPr>
            <a:defRPr cap="all"/>
          </a:pPr>
          <a:r>
            <a:rPr lang="nl-BE"/>
            <a:t>Academie</a:t>
          </a:r>
          <a:endParaRPr lang="en-US"/>
        </a:p>
      </dgm:t>
    </dgm:pt>
    <dgm:pt modelId="{19B1DD12-2646-4512-8814-455FEA426DAC}" type="parTrans" cxnId="{EC049B5D-5DFA-49C0-9877-9818C1052E21}">
      <dgm:prSet/>
      <dgm:spPr/>
      <dgm:t>
        <a:bodyPr/>
        <a:lstStyle/>
        <a:p>
          <a:endParaRPr lang="en-US"/>
        </a:p>
      </dgm:t>
    </dgm:pt>
    <dgm:pt modelId="{85CE5287-0690-43D3-AAA3-F63CC5FC0408}" type="sibTrans" cxnId="{EC049B5D-5DFA-49C0-9877-9818C1052E21}">
      <dgm:prSet/>
      <dgm:spPr/>
      <dgm:t>
        <a:bodyPr/>
        <a:lstStyle/>
        <a:p>
          <a:endParaRPr lang="en-US"/>
        </a:p>
      </dgm:t>
    </dgm:pt>
    <dgm:pt modelId="{4FEA0ABA-87B6-42A2-B36A-7C6B944C64C4}">
      <dgm:prSet/>
      <dgm:spPr/>
      <dgm:t>
        <a:bodyPr/>
        <a:lstStyle/>
        <a:p>
          <a:pPr>
            <a:defRPr cap="all"/>
          </a:pPr>
          <a:r>
            <a:rPr lang="nl-BE"/>
            <a:t>Stedelijk conservatorium</a:t>
          </a:r>
          <a:endParaRPr lang="en-US"/>
        </a:p>
      </dgm:t>
    </dgm:pt>
    <dgm:pt modelId="{A1285C97-E2B4-4BF8-8FF3-0C7C235C8AFB}" type="parTrans" cxnId="{DA6B9A8F-3083-450E-872B-317C36BFBDF7}">
      <dgm:prSet/>
      <dgm:spPr/>
      <dgm:t>
        <a:bodyPr/>
        <a:lstStyle/>
        <a:p>
          <a:endParaRPr lang="en-US"/>
        </a:p>
      </dgm:t>
    </dgm:pt>
    <dgm:pt modelId="{4D76CAC0-84B6-4482-9532-4967CDBE95ED}" type="sibTrans" cxnId="{DA6B9A8F-3083-450E-872B-317C36BFBDF7}">
      <dgm:prSet/>
      <dgm:spPr/>
      <dgm:t>
        <a:bodyPr/>
        <a:lstStyle/>
        <a:p>
          <a:endParaRPr lang="en-US"/>
        </a:p>
      </dgm:t>
    </dgm:pt>
    <dgm:pt modelId="{6F925DB3-CE7C-46F7-B9A1-4DD4FEBBF74A}" type="pres">
      <dgm:prSet presAssocID="{EFEA26C8-7E45-4169-8903-BF427CE07B13}" presName="root" presStyleCnt="0">
        <dgm:presLayoutVars>
          <dgm:dir/>
          <dgm:resizeHandles val="exact"/>
        </dgm:presLayoutVars>
      </dgm:prSet>
      <dgm:spPr/>
    </dgm:pt>
    <dgm:pt modelId="{41C557EE-51AC-461D-84AC-BCFF10AC1066}" type="pres">
      <dgm:prSet presAssocID="{EFA3F3B4-550A-41F5-8D18-B5748350A49F}" presName="compNode" presStyleCnt="0"/>
      <dgm:spPr/>
    </dgm:pt>
    <dgm:pt modelId="{5416B8FD-52F9-4C19-ACBD-56877874284A}" type="pres">
      <dgm:prSet presAssocID="{EFA3F3B4-550A-41F5-8D18-B5748350A49F}" presName="iconBgRect" presStyleLbl="bgShp" presStyleIdx="0" presStyleCnt="2"/>
      <dgm:spPr/>
    </dgm:pt>
    <dgm:pt modelId="{68BAF2E5-16D1-4C25-B0A5-4012975AFAA7}" type="pres">
      <dgm:prSet presAssocID="{EFA3F3B4-550A-41F5-8D18-B5748350A49F}"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ome"/>
        </a:ext>
      </dgm:extLst>
    </dgm:pt>
    <dgm:pt modelId="{779CF587-53FD-4201-A72C-D399BA251C2B}" type="pres">
      <dgm:prSet presAssocID="{EFA3F3B4-550A-41F5-8D18-B5748350A49F}" presName="spaceRect" presStyleCnt="0"/>
      <dgm:spPr/>
    </dgm:pt>
    <dgm:pt modelId="{6F1A9B92-4A1A-4D30-83DF-39727DD29317}" type="pres">
      <dgm:prSet presAssocID="{EFA3F3B4-550A-41F5-8D18-B5748350A49F}" presName="textRect" presStyleLbl="revTx" presStyleIdx="0" presStyleCnt="2">
        <dgm:presLayoutVars>
          <dgm:chMax val="1"/>
          <dgm:chPref val="1"/>
        </dgm:presLayoutVars>
      </dgm:prSet>
      <dgm:spPr/>
    </dgm:pt>
    <dgm:pt modelId="{590AB294-89BB-483D-ABBF-D8D0951D7BF9}" type="pres">
      <dgm:prSet presAssocID="{85CE5287-0690-43D3-AAA3-F63CC5FC0408}" presName="sibTrans" presStyleCnt="0"/>
      <dgm:spPr/>
    </dgm:pt>
    <dgm:pt modelId="{DF7095AF-6EC0-471B-82C1-59286074DB27}" type="pres">
      <dgm:prSet presAssocID="{4FEA0ABA-87B6-42A2-B36A-7C6B944C64C4}" presName="compNode" presStyleCnt="0"/>
      <dgm:spPr/>
    </dgm:pt>
    <dgm:pt modelId="{55E7E4F3-E713-47D6-BF72-DE6D6A67B460}" type="pres">
      <dgm:prSet presAssocID="{4FEA0ABA-87B6-42A2-B36A-7C6B944C64C4}" presName="iconBgRect" presStyleLbl="bgShp" presStyleIdx="1" presStyleCnt="2"/>
      <dgm:spPr/>
    </dgm:pt>
    <dgm:pt modelId="{B67D607C-6705-4119-9B39-5F4988775502}" type="pres">
      <dgm:prSet presAssocID="{4FEA0ABA-87B6-42A2-B36A-7C6B944C64C4}"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ity"/>
        </a:ext>
      </dgm:extLst>
    </dgm:pt>
    <dgm:pt modelId="{2B9A96BF-8507-43F2-BDBE-B22EF87AB9E7}" type="pres">
      <dgm:prSet presAssocID="{4FEA0ABA-87B6-42A2-B36A-7C6B944C64C4}" presName="spaceRect" presStyleCnt="0"/>
      <dgm:spPr/>
    </dgm:pt>
    <dgm:pt modelId="{A9EA485F-857A-4BF5-A116-8964497F4696}" type="pres">
      <dgm:prSet presAssocID="{4FEA0ABA-87B6-42A2-B36A-7C6B944C64C4}" presName="textRect" presStyleLbl="revTx" presStyleIdx="1" presStyleCnt="2">
        <dgm:presLayoutVars>
          <dgm:chMax val="1"/>
          <dgm:chPref val="1"/>
        </dgm:presLayoutVars>
      </dgm:prSet>
      <dgm:spPr/>
    </dgm:pt>
  </dgm:ptLst>
  <dgm:cxnLst>
    <dgm:cxn modelId="{EC049B5D-5DFA-49C0-9877-9818C1052E21}" srcId="{EFEA26C8-7E45-4169-8903-BF427CE07B13}" destId="{EFA3F3B4-550A-41F5-8D18-B5748350A49F}" srcOrd="0" destOrd="0" parTransId="{19B1DD12-2646-4512-8814-455FEA426DAC}" sibTransId="{85CE5287-0690-43D3-AAA3-F63CC5FC0408}"/>
    <dgm:cxn modelId="{DA6B9A8F-3083-450E-872B-317C36BFBDF7}" srcId="{EFEA26C8-7E45-4169-8903-BF427CE07B13}" destId="{4FEA0ABA-87B6-42A2-B36A-7C6B944C64C4}" srcOrd="1" destOrd="0" parTransId="{A1285C97-E2B4-4BF8-8FF3-0C7C235C8AFB}" sibTransId="{4D76CAC0-84B6-4482-9532-4967CDBE95ED}"/>
    <dgm:cxn modelId="{D31532C6-1BB3-42EC-A603-2E84CF10CB8F}" type="presOf" srcId="{4FEA0ABA-87B6-42A2-B36A-7C6B944C64C4}" destId="{A9EA485F-857A-4BF5-A116-8964497F4696}" srcOrd="0" destOrd="0" presId="urn:microsoft.com/office/officeart/2018/5/layout/IconCircleLabelList"/>
    <dgm:cxn modelId="{9A1D25CC-1A52-4133-BAB2-F34978AD6EE2}" type="presOf" srcId="{EFA3F3B4-550A-41F5-8D18-B5748350A49F}" destId="{6F1A9B92-4A1A-4D30-83DF-39727DD29317}" srcOrd="0" destOrd="0" presId="urn:microsoft.com/office/officeart/2018/5/layout/IconCircleLabelList"/>
    <dgm:cxn modelId="{9AE699CF-142B-4C8B-933C-DCEBD1ACF426}" type="presOf" srcId="{EFEA26C8-7E45-4169-8903-BF427CE07B13}" destId="{6F925DB3-CE7C-46F7-B9A1-4DD4FEBBF74A}" srcOrd="0" destOrd="0" presId="urn:microsoft.com/office/officeart/2018/5/layout/IconCircleLabelList"/>
    <dgm:cxn modelId="{06F5C4D7-BF17-4494-98F6-BE7E01762833}" type="presParOf" srcId="{6F925DB3-CE7C-46F7-B9A1-4DD4FEBBF74A}" destId="{41C557EE-51AC-461D-84AC-BCFF10AC1066}" srcOrd="0" destOrd="0" presId="urn:microsoft.com/office/officeart/2018/5/layout/IconCircleLabelList"/>
    <dgm:cxn modelId="{A546B297-BE4E-47A1-88CE-076FD6DD1D01}" type="presParOf" srcId="{41C557EE-51AC-461D-84AC-BCFF10AC1066}" destId="{5416B8FD-52F9-4C19-ACBD-56877874284A}" srcOrd="0" destOrd="0" presId="urn:microsoft.com/office/officeart/2018/5/layout/IconCircleLabelList"/>
    <dgm:cxn modelId="{381F6609-B63F-4686-B04A-C57FC83178B4}" type="presParOf" srcId="{41C557EE-51AC-461D-84AC-BCFF10AC1066}" destId="{68BAF2E5-16D1-4C25-B0A5-4012975AFAA7}" srcOrd="1" destOrd="0" presId="urn:microsoft.com/office/officeart/2018/5/layout/IconCircleLabelList"/>
    <dgm:cxn modelId="{6CF226EB-A82D-4AE1-A099-70331E4AEF4C}" type="presParOf" srcId="{41C557EE-51AC-461D-84AC-BCFF10AC1066}" destId="{779CF587-53FD-4201-A72C-D399BA251C2B}" srcOrd="2" destOrd="0" presId="urn:microsoft.com/office/officeart/2018/5/layout/IconCircleLabelList"/>
    <dgm:cxn modelId="{000001C7-05B0-4D80-AB74-9EC178EE307C}" type="presParOf" srcId="{41C557EE-51AC-461D-84AC-BCFF10AC1066}" destId="{6F1A9B92-4A1A-4D30-83DF-39727DD29317}" srcOrd="3" destOrd="0" presId="urn:microsoft.com/office/officeart/2018/5/layout/IconCircleLabelList"/>
    <dgm:cxn modelId="{C9C6FF3C-E5EC-4726-9FBE-6C22FE26E539}" type="presParOf" srcId="{6F925DB3-CE7C-46F7-B9A1-4DD4FEBBF74A}" destId="{590AB294-89BB-483D-ABBF-D8D0951D7BF9}" srcOrd="1" destOrd="0" presId="urn:microsoft.com/office/officeart/2018/5/layout/IconCircleLabelList"/>
    <dgm:cxn modelId="{3DE88BDC-E51A-4C98-A66C-78C785ADD349}" type="presParOf" srcId="{6F925DB3-CE7C-46F7-B9A1-4DD4FEBBF74A}" destId="{DF7095AF-6EC0-471B-82C1-59286074DB27}" srcOrd="2" destOrd="0" presId="urn:microsoft.com/office/officeart/2018/5/layout/IconCircleLabelList"/>
    <dgm:cxn modelId="{953992A6-68E5-4DD3-AF1A-74B69A160176}" type="presParOf" srcId="{DF7095AF-6EC0-471B-82C1-59286074DB27}" destId="{55E7E4F3-E713-47D6-BF72-DE6D6A67B460}" srcOrd="0" destOrd="0" presId="urn:microsoft.com/office/officeart/2018/5/layout/IconCircleLabelList"/>
    <dgm:cxn modelId="{CDB54886-F1CC-4C3F-BF51-ED72673C07A6}" type="presParOf" srcId="{DF7095AF-6EC0-471B-82C1-59286074DB27}" destId="{B67D607C-6705-4119-9B39-5F4988775502}" srcOrd="1" destOrd="0" presId="urn:microsoft.com/office/officeart/2018/5/layout/IconCircleLabelList"/>
    <dgm:cxn modelId="{38D6288E-5F60-45B4-B4A4-E0CFFD3F10AA}" type="presParOf" srcId="{DF7095AF-6EC0-471B-82C1-59286074DB27}" destId="{2B9A96BF-8507-43F2-BDBE-B22EF87AB9E7}" srcOrd="2" destOrd="0" presId="urn:microsoft.com/office/officeart/2018/5/layout/IconCircleLabelList"/>
    <dgm:cxn modelId="{EA8077CE-08C2-412A-82CB-94012D720745}" type="presParOf" srcId="{DF7095AF-6EC0-471B-82C1-59286074DB27}" destId="{A9EA485F-857A-4BF5-A116-8964497F4696}"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3C6F9EA-3982-4394-A883-E9EFEC0FFEA0}" type="doc">
      <dgm:prSet loTypeId="urn:microsoft.com/office/officeart/2005/8/layout/list1" loCatId="list" qsTypeId="urn:microsoft.com/office/officeart/2005/8/quickstyle/simple4" qsCatId="simple" csTypeId="urn:microsoft.com/office/officeart/2005/8/colors/colorful1" csCatId="colorful" phldr="1"/>
      <dgm:spPr/>
      <dgm:t>
        <a:bodyPr/>
        <a:lstStyle/>
        <a:p>
          <a:endParaRPr lang="en-US"/>
        </a:p>
      </dgm:t>
    </dgm:pt>
    <dgm:pt modelId="{103D62C6-2107-4DBE-8802-F7039C39FCE3}">
      <dgm:prSet/>
      <dgm:spPr/>
      <dgm:t>
        <a:bodyPr/>
        <a:lstStyle/>
        <a:p>
          <a:r>
            <a:rPr lang="nl-BE"/>
            <a:t>bouwdienst</a:t>
          </a:r>
          <a:endParaRPr lang="en-US"/>
        </a:p>
      </dgm:t>
    </dgm:pt>
    <dgm:pt modelId="{4A9E7B60-320A-451E-9B22-ABAF6EAB321F}" type="parTrans" cxnId="{C78A2A55-B678-4B8F-86E5-C21A97F1BEE1}">
      <dgm:prSet/>
      <dgm:spPr/>
      <dgm:t>
        <a:bodyPr/>
        <a:lstStyle/>
        <a:p>
          <a:endParaRPr lang="en-US"/>
        </a:p>
      </dgm:t>
    </dgm:pt>
    <dgm:pt modelId="{9F1547CF-D7A8-44A1-92F6-ED697F286888}" type="sibTrans" cxnId="{C78A2A55-B678-4B8F-86E5-C21A97F1BEE1}">
      <dgm:prSet/>
      <dgm:spPr/>
      <dgm:t>
        <a:bodyPr/>
        <a:lstStyle/>
        <a:p>
          <a:endParaRPr lang="en-US"/>
        </a:p>
      </dgm:t>
    </dgm:pt>
    <dgm:pt modelId="{DEE86218-6454-49A3-A9D0-42A4F0E6DED6}">
      <dgm:prSet/>
      <dgm:spPr/>
      <dgm:t>
        <a:bodyPr/>
        <a:lstStyle/>
        <a:p>
          <a:r>
            <a:rPr lang="nl-BE"/>
            <a:t>Milieu educatie</a:t>
          </a:r>
          <a:endParaRPr lang="en-US"/>
        </a:p>
      </dgm:t>
    </dgm:pt>
    <dgm:pt modelId="{74DBA7CB-9606-4F96-AD8F-CB130745155C}" type="parTrans" cxnId="{58DFF160-3C96-480A-911E-567535158410}">
      <dgm:prSet/>
      <dgm:spPr/>
      <dgm:t>
        <a:bodyPr/>
        <a:lstStyle/>
        <a:p>
          <a:endParaRPr lang="en-US"/>
        </a:p>
      </dgm:t>
    </dgm:pt>
    <dgm:pt modelId="{033E2383-2A95-43E8-81A9-5D5553752FDD}" type="sibTrans" cxnId="{58DFF160-3C96-480A-911E-567535158410}">
      <dgm:prSet/>
      <dgm:spPr/>
      <dgm:t>
        <a:bodyPr/>
        <a:lstStyle/>
        <a:p>
          <a:endParaRPr lang="en-US"/>
        </a:p>
      </dgm:t>
    </dgm:pt>
    <dgm:pt modelId="{3E073859-A3FC-429B-AE49-F8F430FBFE54}">
      <dgm:prSet/>
      <dgm:spPr/>
      <dgm:t>
        <a:bodyPr/>
        <a:lstStyle/>
        <a:p>
          <a:r>
            <a:rPr lang="nl-BE"/>
            <a:t>Natuur en groenontwikkeling</a:t>
          </a:r>
          <a:endParaRPr lang="en-US"/>
        </a:p>
      </dgm:t>
    </dgm:pt>
    <dgm:pt modelId="{4D81F03E-778D-42CF-A004-F1970E8DD09B}" type="parTrans" cxnId="{0886B966-22B0-403D-BA7D-93B93A0114E5}">
      <dgm:prSet/>
      <dgm:spPr/>
      <dgm:t>
        <a:bodyPr/>
        <a:lstStyle/>
        <a:p>
          <a:endParaRPr lang="en-US"/>
        </a:p>
      </dgm:t>
    </dgm:pt>
    <dgm:pt modelId="{480B5F70-F06D-4347-8C4F-3D6CACEC090F}" type="sibTrans" cxnId="{0886B966-22B0-403D-BA7D-93B93A0114E5}">
      <dgm:prSet/>
      <dgm:spPr/>
      <dgm:t>
        <a:bodyPr/>
        <a:lstStyle/>
        <a:p>
          <a:endParaRPr lang="en-US"/>
        </a:p>
      </dgm:t>
    </dgm:pt>
    <dgm:pt modelId="{4914D5DE-F16F-5945-B6BE-16206AB11054}" type="pres">
      <dgm:prSet presAssocID="{33C6F9EA-3982-4394-A883-E9EFEC0FFEA0}" presName="linear" presStyleCnt="0">
        <dgm:presLayoutVars>
          <dgm:dir/>
          <dgm:animLvl val="lvl"/>
          <dgm:resizeHandles val="exact"/>
        </dgm:presLayoutVars>
      </dgm:prSet>
      <dgm:spPr/>
    </dgm:pt>
    <dgm:pt modelId="{7B4CB1C0-CC9D-5543-B802-8439AF9BE613}" type="pres">
      <dgm:prSet presAssocID="{103D62C6-2107-4DBE-8802-F7039C39FCE3}" presName="parentLin" presStyleCnt="0"/>
      <dgm:spPr/>
    </dgm:pt>
    <dgm:pt modelId="{C944DED5-D97D-9C4A-8789-685B95ADAFF4}" type="pres">
      <dgm:prSet presAssocID="{103D62C6-2107-4DBE-8802-F7039C39FCE3}" presName="parentLeftMargin" presStyleLbl="node1" presStyleIdx="0" presStyleCnt="3"/>
      <dgm:spPr/>
    </dgm:pt>
    <dgm:pt modelId="{EAAEF6EB-6771-5C41-BF99-B5E15CD81EC3}" type="pres">
      <dgm:prSet presAssocID="{103D62C6-2107-4DBE-8802-F7039C39FCE3}" presName="parentText" presStyleLbl="node1" presStyleIdx="0" presStyleCnt="3">
        <dgm:presLayoutVars>
          <dgm:chMax val="0"/>
          <dgm:bulletEnabled val="1"/>
        </dgm:presLayoutVars>
      </dgm:prSet>
      <dgm:spPr/>
    </dgm:pt>
    <dgm:pt modelId="{1A0A58D6-BDFA-0F4F-849B-B3E31F72BF74}" type="pres">
      <dgm:prSet presAssocID="{103D62C6-2107-4DBE-8802-F7039C39FCE3}" presName="negativeSpace" presStyleCnt="0"/>
      <dgm:spPr/>
    </dgm:pt>
    <dgm:pt modelId="{D28CD1F4-FEA9-B541-8755-FF29F617B2BA}" type="pres">
      <dgm:prSet presAssocID="{103D62C6-2107-4DBE-8802-F7039C39FCE3}" presName="childText" presStyleLbl="conFgAcc1" presStyleIdx="0" presStyleCnt="3">
        <dgm:presLayoutVars>
          <dgm:bulletEnabled val="1"/>
        </dgm:presLayoutVars>
      </dgm:prSet>
      <dgm:spPr/>
    </dgm:pt>
    <dgm:pt modelId="{20E213B8-7A09-854A-9246-17D5D0F1D9C3}" type="pres">
      <dgm:prSet presAssocID="{9F1547CF-D7A8-44A1-92F6-ED697F286888}" presName="spaceBetweenRectangles" presStyleCnt="0"/>
      <dgm:spPr/>
    </dgm:pt>
    <dgm:pt modelId="{91A1C227-E0DC-9B4F-BC0E-196AA5AE1B82}" type="pres">
      <dgm:prSet presAssocID="{DEE86218-6454-49A3-A9D0-42A4F0E6DED6}" presName="parentLin" presStyleCnt="0"/>
      <dgm:spPr/>
    </dgm:pt>
    <dgm:pt modelId="{4D5291E7-10D9-AE41-832F-C56DB867B9E3}" type="pres">
      <dgm:prSet presAssocID="{DEE86218-6454-49A3-A9D0-42A4F0E6DED6}" presName="parentLeftMargin" presStyleLbl="node1" presStyleIdx="0" presStyleCnt="3"/>
      <dgm:spPr/>
    </dgm:pt>
    <dgm:pt modelId="{92C231DF-5919-D74B-B384-BAB0F754A32F}" type="pres">
      <dgm:prSet presAssocID="{DEE86218-6454-49A3-A9D0-42A4F0E6DED6}" presName="parentText" presStyleLbl="node1" presStyleIdx="1" presStyleCnt="3">
        <dgm:presLayoutVars>
          <dgm:chMax val="0"/>
          <dgm:bulletEnabled val="1"/>
        </dgm:presLayoutVars>
      </dgm:prSet>
      <dgm:spPr/>
    </dgm:pt>
    <dgm:pt modelId="{9FD1382A-DBF2-D744-ACB2-717A3410FACD}" type="pres">
      <dgm:prSet presAssocID="{DEE86218-6454-49A3-A9D0-42A4F0E6DED6}" presName="negativeSpace" presStyleCnt="0"/>
      <dgm:spPr/>
    </dgm:pt>
    <dgm:pt modelId="{FF004EB7-B752-8D4E-805C-451BA1908673}" type="pres">
      <dgm:prSet presAssocID="{DEE86218-6454-49A3-A9D0-42A4F0E6DED6}" presName="childText" presStyleLbl="conFgAcc1" presStyleIdx="1" presStyleCnt="3">
        <dgm:presLayoutVars>
          <dgm:bulletEnabled val="1"/>
        </dgm:presLayoutVars>
      </dgm:prSet>
      <dgm:spPr/>
    </dgm:pt>
    <dgm:pt modelId="{E61321E0-7F8D-5C47-804D-DD43B8217E41}" type="pres">
      <dgm:prSet presAssocID="{033E2383-2A95-43E8-81A9-5D5553752FDD}" presName="spaceBetweenRectangles" presStyleCnt="0"/>
      <dgm:spPr/>
    </dgm:pt>
    <dgm:pt modelId="{1997DA8B-4552-2F41-A4A8-21F4EFFD5697}" type="pres">
      <dgm:prSet presAssocID="{3E073859-A3FC-429B-AE49-F8F430FBFE54}" presName="parentLin" presStyleCnt="0"/>
      <dgm:spPr/>
    </dgm:pt>
    <dgm:pt modelId="{4FB6663A-16F5-6D4D-94F6-3D06EABB8839}" type="pres">
      <dgm:prSet presAssocID="{3E073859-A3FC-429B-AE49-F8F430FBFE54}" presName="parentLeftMargin" presStyleLbl="node1" presStyleIdx="1" presStyleCnt="3"/>
      <dgm:spPr/>
    </dgm:pt>
    <dgm:pt modelId="{5FD325A1-84DD-FC48-B466-C9544172F071}" type="pres">
      <dgm:prSet presAssocID="{3E073859-A3FC-429B-AE49-F8F430FBFE54}" presName="parentText" presStyleLbl="node1" presStyleIdx="2" presStyleCnt="3">
        <dgm:presLayoutVars>
          <dgm:chMax val="0"/>
          <dgm:bulletEnabled val="1"/>
        </dgm:presLayoutVars>
      </dgm:prSet>
      <dgm:spPr/>
    </dgm:pt>
    <dgm:pt modelId="{74017A99-4FD5-9243-B3AC-16EE9C6BBA63}" type="pres">
      <dgm:prSet presAssocID="{3E073859-A3FC-429B-AE49-F8F430FBFE54}" presName="negativeSpace" presStyleCnt="0"/>
      <dgm:spPr/>
    </dgm:pt>
    <dgm:pt modelId="{3CDE74A5-DFB1-8542-B17F-9BE51011F8BA}" type="pres">
      <dgm:prSet presAssocID="{3E073859-A3FC-429B-AE49-F8F430FBFE54}" presName="childText" presStyleLbl="conFgAcc1" presStyleIdx="2" presStyleCnt="3">
        <dgm:presLayoutVars>
          <dgm:bulletEnabled val="1"/>
        </dgm:presLayoutVars>
      </dgm:prSet>
      <dgm:spPr/>
    </dgm:pt>
  </dgm:ptLst>
  <dgm:cxnLst>
    <dgm:cxn modelId="{F6959102-9CD2-2F41-9A2A-BE4DDF362FCC}" type="presOf" srcId="{103D62C6-2107-4DBE-8802-F7039C39FCE3}" destId="{EAAEF6EB-6771-5C41-BF99-B5E15CD81EC3}" srcOrd="1" destOrd="0" presId="urn:microsoft.com/office/officeart/2005/8/layout/list1"/>
    <dgm:cxn modelId="{D24A8C0D-93F1-4E4A-AB70-A258A6868C91}" type="presOf" srcId="{103D62C6-2107-4DBE-8802-F7039C39FCE3}" destId="{C944DED5-D97D-9C4A-8789-685B95ADAFF4}" srcOrd="0" destOrd="0" presId="urn:microsoft.com/office/officeart/2005/8/layout/list1"/>
    <dgm:cxn modelId="{D453131E-F8E9-EC4F-AF75-E42403447B41}" type="presOf" srcId="{DEE86218-6454-49A3-A9D0-42A4F0E6DED6}" destId="{92C231DF-5919-D74B-B384-BAB0F754A32F}" srcOrd="1" destOrd="0" presId="urn:microsoft.com/office/officeart/2005/8/layout/list1"/>
    <dgm:cxn modelId="{58DFF160-3C96-480A-911E-567535158410}" srcId="{33C6F9EA-3982-4394-A883-E9EFEC0FFEA0}" destId="{DEE86218-6454-49A3-A9D0-42A4F0E6DED6}" srcOrd="1" destOrd="0" parTransId="{74DBA7CB-9606-4F96-AD8F-CB130745155C}" sibTransId="{033E2383-2A95-43E8-81A9-5D5553752FDD}"/>
    <dgm:cxn modelId="{0886B966-22B0-403D-BA7D-93B93A0114E5}" srcId="{33C6F9EA-3982-4394-A883-E9EFEC0FFEA0}" destId="{3E073859-A3FC-429B-AE49-F8F430FBFE54}" srcOrd="2" destOrd="0" parTransId="{4D81F03E-778D-42CF-A004-F1970E8DD09B}" sibTransId="{480B5F70-F06D-4347-8C4F-3D6CACEC090F}"/>
    <dgm:cxn modelId="{DFF78B4D-87DD-644D-82BD-451B03AD76D9}" type="presOf" srcId="{3E073859-A3FC-429B-AE49-F8F430FBFE54}" destId="{4FB6663A-16F5-6D4D-94F6-3D06EABB8839}" srcOrd="0" destOrd="0" presId="urn:microsoft.com/office/officeart/2005/8/layout/list1"/>
    <dgm:cxn modelId="{C78A2A55-B678-4B8F-86E5-C21A97F1BEE1}" srcId="{33C6F9EA-3982-4394-A883-E9EFEC0FFEA0}" destId="{103D62C6-2107-4DBE-8802-F7039C39FCE3}" srcOrd="0" destOrd="0" parTransId="{4A9E7B60-320A-451E-9B22-ABAF6EAB321F}" sibTransId="{9F1547CF-D7A8-44A1-92F6-ED697F286888}"/>
    <dgm:cxn modelId="{26DE8479-BA42-A54A-8A96-71113E1FE414}" type="presOf" srcId="{33C6F9EA-3982-4394-A883-E9EFEC0FFEA0}" destId="{4914D5DE-F16F-5945-B6BE-16206AB11054}" srcOrd="0" destOrd="0" presId="urn:microsoft.com/office/officeart/2005/8/layout/list1"/>
    <dgm:cxn modelId="{0EB88BC6-919E-1F44-8F7C-4E78BBF8C058}" type="presOf" srcId="{DEE86218-6454-49A3-A9D0-42A4F0E6DED6}" destId="{4D5291E7-10D9-AE41-832F-C56DB867B9E3}" srcOrd="0" destOrd="0" presId="urn:microsoft.com/office/officeart/2005/8/layout/list1"/>
    <dgm:cxn modelId="{3AAFDFFD-CC8D-4246-BD94-8AF932DC3B73}" type="presOf" srcId="{3E073859-A3FC-429B-AE49-F8F430FBFE54}" destId="{5FD325A1-84DD-FC48-B466-C9544172F071}" srcOrd="1" destOrd="0" presId="urn:microsoft.com/office/officeart/2005/8/layout/list1"/>
    <dgm:cxn modelId="{94855698-96A8-A442-8BC9-64933E5F6B98}" type="presParOf" srcId="{4914D5DE-F16F-5945-B6BE-16206AB11054}" destId="{7B4CB1C0-CC9D-5543-B802-8439AF9BE613}" srcOrd="0" destOrd="0" presId="urn:microsoft.com/office/officeart/2005/8/layout/list1"/>
    <dgm:cxn modelId="{436C928B-5F17-C241-A4D6-0E13DC3B88AE}" type="presParOf" srcId="{7B4CB1C0-CC9D-5543-B802-8439AF9BE613}" destId="{C944DED5-D97D-9C4A-8789-685B95ADAFF4}" srcOrd="0" destOrd="0" presId="urn:microsoft.com/office/officeart/2005/8/layout/list1"/>
    <dgm:cxn modelId="{98AA9F60-8025-9A4E-94F9-749B82BFBEAD}" type="presParOf" srcId="{7B4CB1C0-CC9D-5543-B802-8439AF9BE613}" destId="{EAAEF6EB-6771-5C41-BF99-B5E15CD81EC3}" srcOrd="1" destOrd="0" presId="urn:microsoft.com/office/officeart/2005/8/layout/list1"/>
    <dgm:cxn modelId="{E69ABAD6-1581-8049-A6B3-1DB7801CEB69}" type="presParOf" srcId="{4914D5DE-F16F-5945-B6BE-16206AB11054}" destId="{1A0A58D6-BDFA-0F4F-849B-B3E31F72BF74}" srcOrd="1" destOrd="0" presId="urn:microsoft.com/office/officeart/2005/8/layout/list1"/>
    <dgm:cxn modelId="{5DB9D0D9-3D98-F84A-B851-FDDE3A1A2AD6}" type="presParOf" srcId="{4914D5DE-F16F-5945-B6BE-16206AB11054}" destId="{D28CD1F4-FEA9-B541-8755-FF29F617B2BA}" srcOrd="2" destOrd="0" presId="urn:microsoft.com/office/officeart/2005/8/layout/list1"/>
    <dgm:cxn modelId="{42234375-4AA4-F945-BBA2-AB391F1B2AC7}" type="presParOf" srcId="{4914D5DE-F16F-5945-B6BE-16206AB11054}" destId="{20E213B8-7A09-854A-9246-17D5D0F1D9C3}" srcOrd="3" destOrd="0" presId="urn:microsoft.com/office/officeart/2005/8/layout/list1"/>
    <dgm:cxn modelId="{087158B7-3909-E548-9656-7D4291A788A6}" type="presParOf" srcId="{4914D5DE-F16F-5945-B6BE-16206AB11054}" destId="{91A1C227-E0DC-9B4F-BC0E-196AA5AE1B82}" srcOrd="4" destOrd="0" presId="urn:microsoft.com/office/officeart/2005/8/layout/list1"/>
    <dgm:cxn modelId="{055DBEBE-C0B3-8C47-8EAF-B12F32745312}" type="presParOf" srcId="{91A1C227-E0DC-9B4F-BC0E-196AA5AE1B82}" destId="{4D5291E7-10D9-AE41-832F-C56DB867B9E3}" srcOrd="0" destOrd="0" presId="urn:microsoft.com/office/officeart/2005/8/layout/list1"/>
    <dgm:cxn modelId="{732835C3-48B2-544B-A3EA-A301A2934960}" type="presParOf" srcId="{91A1C227-E0DC-9B4F-BC0E-196AA5AE1B82}" destId="{92C231DF-5919-D74B-B384-BAB0F754A32F}" srcOrd="1" destOrd="0" presId="urn:microsoft.com/office/officeart/2005/8/layout/list1"/>
    <dgm:cxn modelId="{2EC31C78-EE2E-EF4B-84E6-DC2979C476B5}" type="presParOf" srcId="{4914D5DE-F16F-5945-B6BE-16206AB11054}" destId="{9FD1382A-DBF2-D744-ACB2-717A3410FACD}" srcOrd="5" destOrd="0" presId="urn:microsoft.com/office/officeart/2005/8/layout/list1"/>
    <dgm:cxn modelId="{4F32E4CC-8A26-AC4A-BE68-E001E96D849C}" type="presParOf" srcId="{4914D5DE-F16F-5945-B6BE-16206AB11054}" destId="{FF004EB7-B752-8D4E-805C-451BA1908673}" srcOrd="6" destOrd="0" presId="urn:microsoft.com/office/officeart/2005/8/layout/list1"/>
    <dgm:cxn modelId="{1056B4A0-2EF0-D84D-B076-B1F7C64CC483}" type="presParOf" srcId="{4914D5DE-F16F-5945-B6BE-16206AB11054}" destId="{E61321E0-7F8D-5C47-804D-DD43B8217E41}" srcOrd="7" destOrd="0" presId="urn:microsoft.com/office/officeart/2005/8/layout/list1"/>
    <dgm:cxn modelId="{9E6CD8DC-EC35-E54D-A81C-AAB324E30959}" type="presParOf" srcId="{4914D5DE-F16F-5945-B6BE-16206AB11054}" destId="{1997DA8B-4552-2F41-A4A8-21F4EFFD5697}" srcOrd="8" destOrd="0" presId="urn:microsoft.com/office/officeart/2005/8/layout/list1"/>
    <dgm:cxn modelId="{992055D1-6B82-3B47-A835-F04BE0FD24E7}" type="presParOf" srcId="{1997DA8B-4552-2F41-A4A8-21F4EFFD5697}" destId="{4FB6663A-16F5-6D4D-94F6-3D06EABB8839}" srcOrd="0" destOrd="0" presId="urn:microsoft.com/office/officeart/2005/8/layout/list1"/>
    <dgm:cxn modelId="{F26138F3-B859-3A4C-BDB8-BDDDD365281C}" type="presParOf" srcId="{1997DA8B-4552-2F41-A4A8-21F4EFFD5697}" destId="{5FD325A1-84DD-FC48-B466-C9544172F071}" srcOrd="1" destOrd="0" presId="urn:microsoft.com/office/officeart/2005/8/layout/list1"/>
    <dgm:cxn modelId="{3DA8B4F4-7F04-E844-8951-CA69385B3D86}" type="presParOf" srcId="{4914D5DE-F16F-5945-B6BE-16206AB11054}" destId="{74017A99-4FD5-9243-B3AC-16EE9C6BBA63}" srcOrd="9" destOrd="0" presId="urn:microsoft.com/office/officeart/2005/8/layout/list1"/>
    <dgm:cxn modelId="{97CDEA15-56A9-894A-B3E6-FB2B265161B3}" type="presParOf" srcId="{4914D5DE-F16F-5945-B6BE-16206AB11054}" destId="{3CDE74A5-DFB1-8542-B17F-9BE51011F8BA}"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3051FC9-E301-4698-B131-792FE6906A67}"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17B8BE45-146B-4A12-820E-8AA42A4047C0}">
      <dgm:prSet/>
      <dgm:spPr/>
      <dgm:t>
        <a:bodyPr/>
        <a:lstStyle/>
        <a:p>
          <a:r>
            <a:rPr lang="nl-BE"/>
            <a:t>Mobiliteit</a:t>
          </a:r>
          <a:endParaRPr lang="en-US"/>
        </a:p>
      </dgm:t>
    </dgm:pt>
    <dgm:pt modelId="{0E6C25F8-23B5-4992-BF5D-00B95C7BD84C}" type="parTrans" cxnId="{C0F61B33-E5C5-4EDA-A0F3-CD48AA372EF8}">
      <dgm:prSet/>
      <dgm:spPr/>
      <dgm:t>
        <a:bodyPr/>
        <a:lstStyle/>
        <a:p>
          <a:endParaRPr lang="en-US"/>
        </a:p>
      </dgm:t>
    </dgm:pt>
    <dgm:pt modelId="{8109FFB0-2B28-4AC5-87BC-4863E951D6F1}" type="sibTrans" cxnId="{C0F61B33-E5C5-4EDA-A0F3-CD48AA372EF8}">
      <dgm:prSet/>
      <dgm:spPr/>
      <dgm:t>
        <a:bodyPr/>
        <a:lstStyle/>
        <a:p>
          <a:endParaRPr lang="en-US"/>
        </a:p>
      </dgm:t>
    </dgm:pt>
    <dgm:pt modelId="{52FA2C79-9400-4B93-A5F9-52CB147E7BAF}">
      <dgm:prSet/>
      <dgm:spPr/>
      <dgm:t>
        <a:bodyPr/>
        <a:lstStyle/>
        <a:p>
          <a:r>
            <a:rPr lang="nl-BE"/>
            <a:t>Publieke ruimte</a:t>
          </a:r>
          <a:endParaRPr lang="en-US"/>
        </a:p>
      </dgm:t>
    </dgm:pt>
    <dgm:pt modelId="{3A6526CB-75AB-46A5-A428-FDA17419557E}" type="parTrans" cxnId="{6FE1D5A3-991E-4B16-B15D-514A44EB6D79}">
      <dgm:prSet/>
      <dgm:spPr/>
      <dgm:t>
        <a:bodyPr/>
        <a:lstStyle/>
        <a:p>
          <a:endParaRPr lang="en-US"/>
        </a:p>
      </dgm:t>
    </dgm:pt>
    <dgm:pt modelId="{9C79493C-C4AB-4706-987B-C21350EDB1F1}" type="sibTrans" cxnId="{6FE1D5A3-991E-4B16-B15D-514A44EB6D79}">
      <dgm:prSet/>
      <dgm:spPr/>
      <dgm:t>
        <a:bodyPr/>
        <a:lstStyle/>
        <a:p>
          <a:endParaRPr lang="en-US"/>
        </a:p>
      </dgm:t>
    </dgm:pt>
    <dgm:pt modelId="{B0AF317D-E1E4-49CA-9D23-6604E85540D6}">
      <dgm:prSet/>
      <dgm:spPr/>
      <dgm:t>
        <a:bodyPr/>
        <a:lstStyle/>
        <a:p>
          <a:r>
            <a:rPr lang="nl-BE"/>
            <a:t>Ruimtelijke planning</a:t>
          </a:r>
          <a:endParaRPr lang="en-US"/>
        </a:p>
      </dgm:t>
    </dgm:pt>
    <dgm:pt modelId="{CE0C0E43-D5E0-4DED-BACA-D778CD50D923}" type="parTrans" cxnId="{3196E1D8-DB6C-44C2-BA10-894AF13B0A7D}">
      <dgm:prSet/>
      <dgm:spPr/>
      <dgm:t>
        <a:bodyPr/>
        <a:lstStyle/>
        <a:p>
          <a:endParaRPr lang="en-US"/>
        </a:p>
      </dgm:t>
    </dgm:pt>
    <dgm:pt modelId="{5490E7E2-E530-4DD6-BBF5-CE8E1B205961}" type="sibTrans" cxnId="{3196E1D8-DB6C-44C2-BA10-894AF13B0A7D}">
      <dgm:prSet/>
      <dgm:spPr/>
      <dgm:t>
        <a:bodyPr/>
        <a:lstStyle/>
        <a:p>
          <a:endParaRPr lang="en-US"/>
        </a:p>
      </dgm:t>
    </dgm:pt>
    <dgm:pt modelId="{E02C784B-B986-4F54-B02F-FDA6D2C1E6A2}" type="pres">
      <dgm:prSet presAssocID="{D3051FC9-E301-4698-B131-792FE6906A67}" presName="root" presStyleCnt="0">
        <dgm:presLayoutVars>
          <dgm:dir/>
          <dgm:resizeHandles val="exact"/>
        </dgm:presLayoutVars>
      </dgm:prSet>
      <dgm:spPr/>
    </dgm:pt>
    <dgm:pt modelId="{75AE1F7B-9082-4EDF-9722-62F8259C6EC0}" type="pres">
      <dgm:prSet presAssocID="{17B8BE45-146B-4A12-820E-8AA42A4047C0}" presName="compNode" presStyleCnt="0"/>
      <dgm:spPr/>
    </dgm:pt>
    <dgm:pt modelId="{C53D7705-8819-4098-97A4-5B3630EC2E73}" type="pres">
      <dgm:prSet presAssocID="{17B8BE45-146B-4A12-820E-8AA42A4047C0}" presName="bgRect" presStyleLbl="bgShp" presStyleIdx="0" presStyleCnt="3"/>
      <dgm:spPr/>
    </dgm:pt>
    <dgm:pt modelId="{85225952-499A-4B85-88B0-6173CC395B04}" type="pres">
      <dgm:prSet presAssocID="{17B8BE45-146B-4A12-820E-8AA42A4047C0}"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us"/>
        </a:ext>
      </dgm:extLst>
    </dgm:pt>
    <dgm:pt modelId="{6239A448-C21A-4CE2-B48C-E8D1813241C9}" type="pres">
      <dgm:prSet presAssocID="{17B8BE45-146B-4A12-820E-8AA42A4047C0}" presName="spaceRect" presStyleCnt="0"/>
      <dgm:spPr/>
    </dgm:pt>
    <dgm:pt modelId="{BF624DBB-ED81-40A4-816F-87E65496AE94}" type="pres">
      <dgm:prSet presAssocID="{17B8BE45-146B-4A12-820E-8AA42A4047C0}" presName="parTx" presStyleLbl="revTx" presStyleIdx="0" presStyleCnt="3">
        <dgm:presLayoutVars>
          <dgm:chMax val="0"/>
          <dgm:chPref val="0"/>
        </dgm:presLayoutVars>
      </dgm:prSet>
      <dgm:spPr/>
    </dgm:pt>
    <dgm:pt modelId="{D997AC27-A97B-4B18-B3B1-F5E19A93AC97}" type="pres">
      <dgm:prSet presAssocID="{8109FFB0-2B28-4AC5-87BC-4863E951D6F1}" presName="sibTrans" presStyleCnt="0"/>
      <dgm:spPr/>
    </dgm:pt>
    <dgm:pt modelId="{C17490BF-36BD-4E24-86C6-94DDDB254D07}" type="pres">
      <dgm:prSet presAssocID="{52FA2C79-9400-4B93-A5F9-52CB147E7BAF}" presName="compNode" presStyleCnt="0"/>
      <dgm:spPr/>
    </dgm:pt>
    <dgm:pt modelId="{114192E7-3FDF-42D7-B86F-62E986907A37}" type="pres">
      <dgm:prSet presAssocID="{52FA2C79-9400-4B93-A5F9-52CB147E7BAF}" presName="bgRect" presStyleLbl="bgShp" presStyleIdx="1" presStyleCnt="3"/>
      <dgm:spPr/>
    </dgm:pt>
    <dgm:pt modelId="{711F242A-8ED6-4078-AA01-5727B2E9628A}" type="pres">
      <dgm:prSet presAssocID="{52FA2C79-9400-4B93-A5F9-52CB147E7BAF}"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Astronaut"/>
        </a:ext>
      </dgm:extLst>
    </dgm:pt>
    <dgm:pt modelId="{58D98582-CEA1-4E4B-B37D-E7CE3D84EC2D}" type="pres">
      <dgm:prSet presAssocID="{52FA2C79-9400-4B93-A5F9-52CB147E7BAF}" presName="spaceRect" presStyleCnt="0"/>
      <dgm:spPr/>
    </dgm:pt>
    <dgm:pt modelId="{D8154029-9759-4375-9107-E732181B80CF}" type="pres">
      <dgm:prSet presAssocID="{52FA2C79-9400-4B93-A5F9-52CB147E7BAF}" presName="parTx" presStyleLbl="revTx" presStyleIdx="1" presStyleCnt="3">
        <dgm:presLayoutVars>
          <dgm:chMax val="0"/>
          <dgm:chPref val="0"/>
        </dgm:presLayoutVars>
      </dgm:prSet>
      <dgm:spPr/>
    </dgm:pt>
    <dgm:pt modelId="{806705E7-9E4C-4F19-AE0E-5F0AF87A7457}" type="pres">
      <dgm:prSet presAssocID="{9C79493C-C4AB-4706-987B-C21350EDB1F1}" presName="sibTrans" presStyleCnt="0"/>
      <dgm:spPr/>
    </dgm:pt>
    <dgm:pt modelId="{9693B4ED-2D0B-4E71-8B58-7AEA2338B830}" type="pres">
      <dgm:prSet presAssocID="{B0AF317D-E1E4-49CA-9D23-6604E85540D6}" presName="compNode" presStyleCnt="0"/>
      <dgm:spPr/>
    </dgm:pt>
    <dgm:pt modelId="{27E063FB-A0F1-402D-A816-FEA70E994C76}" type="pres">
      <dgm:prSet presAssocID="{B0AF317D-E1E4-49CA-9D23-6604E85540D6}" presName="bgRect" presStyleLbl="bgShp" presStyleIdx="2" presStyleCnt="3"/>
      <dgm:spPr/>
    </dgm:pt>
    <dgm:pt modelId="{01DBE00B-9945-4E83-B562-254B6CC1947A}" type="pres">
      <dgm:prSet presAssocID="{B0AF317D-E1E4-49CA-9D23-6604E85540D6}"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aily Calendar"/>
        </a:ext>
      </dgm:extLst>
    </dgm:pt>
    <dgm:pt modelId="{5EA461FE-B7C8-4BFA-B48C-C1E7221B2C8A}" type="pres">
      <dgm:prSet presAssocID="{B0AF317D-E1E4-49CA-9D23-6604E85540D6}" presName="spaceRect" presStyleCnt="0"/>
      <dgm:spPr/>
    </dgm:pt>
    <dgm:pt modelId="{5E1D65B1-0D90-46BC-9F4E-96712B8E0013}" type="pres">
      <dgm:prSet presAssocID="{B0AF317D-E1E4-49CA-9D23-6604E85540D6}" presName="parTx" presStyleLbl="revTx" presStyleIdx="2" presStyleCnt="3">
        <dgm:presLayoutVars>
          <dgm:chMax val="0"/>
          <dgm:chPref val="0"/>
        </dgm:presLayoutVars>
      </dgm:prSet>
      <dgm:spPr/>
    </dgm:pt>
  </dgm:ptLst>
  <dgm:cxnLst>
    <dgm:cxn modelId="{1EE95500-A0CE-4F72-927D-5AF70AD15B56}" type="presOf" srcId="{B0AF317D-E1E4-49CA-9D23-6604E85540D6}" destId="{5E1D65B1-0D90-46BC-9F4E-96712B8E0013}" srcOrd="0" destOrd="0" presId="urn:microsoft.com/office/officeart/2018/2/layout/IconVerticalSolidList"/>
    <dgm:cxn modelId="{DF812A2E-ED54-477B-B6E3-A18236A79B59}" type="presOf" srcId="{D3051FC9-E301-4698-B131-792FE6906A67}" destId="{E02C784B-B986-4F54-B02F-FDA6D2C1E6A2}" srcOrd="0" destOrd="0" presId="urn:microsoft.com/office/officeart/2018/2/layout/IconVerticalSolidList"/>
    <dgm:cxn modelId="{C0F61B33-E5C5-4EDA-A0F3-CD48AA372EF8}" srcId="{D3051FC9-E301-4698-B131-792FE6906A67}" destId="{17B8BE45-146B-4A12-820E-8AA42A4047C0}" srcOrd="0" destOrd="0" parTransId="{0E6C25F8-23B5-4992-BF5D-00B95C7BD84C}" sibTransId="{8109FFB0-2B28-4AC5-87BC-4863E951D6F1}"/>
    <dgm:cxn modelId="{2987CB4D-14DE-476F-9092-9F74EB0F5D38}" type="presOf" srcId="{52FA2C79-9400-4B93-A5F9-52CB147E7BAF}" destId="{D8154029-9759-4375-9107-E732181B80CF}" srcOrd="0" destOrd="0" presId="urn:microsoft.com/office/officeart/2018/2/layout/IconVerticalSolidList"/>
    <dgm:cxn modelId="{976B2997-4EAA-444D-BB42-65B124EDDD61}" type="presOf" srcId="{17B8BE45-146B-4A12-820E-8AA42A4047C0}" destId="{BF624DBB-ED81-40A4-816F-87E65496AE94}" srcOrd="0" destOrd="0" presId="urn:microsoft.com/office/officeart/2018/2/layout/IconVerticalSolidList"/>
    <dgm:cxn modelId="{6FE1D5A3-991E-4B16-B15D-514A44EB6D79}" srcId="{D3051FC9-E301-4698-B131-792FE6906A67}" destId="{52FA2C79-9400-4B93-A5F9-52CB147E7BAF}" srcOrd="1" destOrd="0" parTransId="{3A6526CB-75AB-46A5-A428-FDA17419557E}" sibTransId="{9C79493C-C4AB-4706-987B-C21350EDB1F1}"/>
    <dgm:cxn modelId="{3196E1D8-DB6C-44C2-BA10-894AF13B0A7D}" srcId="{D3051FC9-E301-4698-B131-792FE6906A67}" destId="{B0AF317D-E1E4-49CA-9D23-6604E85540D6}" srcOrd="2" destOrd="0" parTransId="{CE0C0E43-D5E0-4DED-BACA-D778CD50D923}" sibTransId="{5490E7E2-E530-4DD6-BBF5-CE8E1B205961}"/>
    <dgm:cxn modelId="{9095D979-F2A2-441D-9051-88DC88623CA7}" type="presParOf" srcId="{E02C784B-B986-4F54-B02F-FDA6D2C1E6A2}" destId="{75AE1F7B-9082-4EDF-9722-62F8259C6EC0}" srcOrd="0" destOrd="0" presId="urn:microsoft.com/office/officeart/2018/2/layout/IconVerticalSolidList"/>
    <dgm:cxn modelId="{641DE6D7-BF45-4FEB-BFE9-D4AABA0F2D69}" type="presParOf" srcId="{75AE1F7B-9082-4EDF-9722-62F8259C6EC0}" destId="{C53D7705-8819-4098-97A4-5B3630EC2E73}" srcOrd="0" destOrd="0" presId="urn:microsoft.com/office/officeart/2018/2/layout/IconVerticalSolidList"/>
    <dgm:cxn modelId="{72F995C8-DEA5-4CF3-9886-E66E5115EFF9}" type="presParOf" srcId="{75AE1F7B-9082-4EDF-9722-62F8259C6EC0}" destId="{85225952-499A-4B85-88B0-6173CC395B04}" srcOrd="1" destOrd="0" presId="urn:microsoft.com/office/officeart/2018/2/layout/IconVerticalSolidList"/>
    <dgm:cxn modelId="{2D3F229C-ABF6-48C1-BC22-0C21934A5D8A}" type="presParOf" srcId="{75AE1F7B-9082-4EDF-9722-62F8259C6EC0}" destId="{6239A448-C21A-4CE2-B48C-E8D1813241C9}" srcOrd="2" destOrd="0" presId="urn:microsoft.com/office/officeart/2018/2/layout/IconVerticalSolidList"/>
    <dgm:cxn modelId="{B83F4CC9-F9BB-48E3-97A1-BBEB6414772F}" type="presParOf" srcId="{75AE1F7B-9082-4EDF-9722-62F8259C6EC0}" destId="{BF624DBB-ED81-40A4-816F-87E65496AE94}" srcOrd="3" destOrd="0" presId="urn:microsoft.com/office/officeart/2018/2/layout/IconVerticalSolidList"/>
    <dgm:cxn modelId="{71EF8C50-2C99-4E4D-9A41-554256C11618}" type="presParOf" srcId="{E02C784B-B986-4F54-B02F-FDA6D2C1E6A2}" destId="{D997AC27-A97B-4B18-B3B1-F5E19A93AC97}" srcOrd="1" destOrd="0" presId="urn:microsoft.com/office/officeart/2018/2/layout/IconVerticalSolidList"/>
    <dgm:cxn modelId="{D45F0833-0867-450C-B2D8-66AFA91DFE41}" type="presParOf" srcId="{E02C784B-B986-4F54-B02F-FDA6D2C1E6A2}" destId="{C17490BF-36BD-4E24-86C6-94DDDB254D07}" srcOrd="2" destOrd="0" presId="urn:microsoft.com/office/officeart/2018/2/layout/IconVerticalSolidList"/>
    <dgm:cxn modelId="{1D0D60CD-3931-4837-8A6A-0CFEC82F261C}" type="presParOf" srcId="{C17490BF-36BD-4E24-86C6-94DDDB254D07}" destId="{114192E7-3FDF-42D7-B86F-62E986907A37}" srcOrd="0" destOrd="0" presId="urn:microsoft.com/office/officeart/2018/2/layout/IconVerticalSolidList"/>
    <dgm:cxn modelId="{875E1870-AFA9-496C-B230-9DA07BDD390C}" type="presParOf" srcId="{C17490BF-36BD-4E24-86C6-94DDDB254D07}" destId="{711F242A-8ED6-4078-AA01-5727B2E9628A}" srcOrd="1" destOrd="0" presId="urn:microsoft.com/office/officeart/2018/2/layout/IconVerticalSolidList"/>
    <dgm:cxn modelId="{0AEDEB94-5007-4C38-AD20-25C77F7DCF0D}" type="presParOf" srcId="{C17490BF-36BD-4E24-86C6-94DDDB254D07}" destId="{58D98582-CEA1-4E4B-B37D-E7CE3D84EC2D}" srcOrd="2" destOrd="0" presId="urn:microsoft.com/office/officeart/2018/2/layout/IconVerticalSolidList"/>
    <dgm:cxn modelId="{5463E51B-7913-45AF-9B13-A6C50BED8CC6}" type="presParOf" srcId="{C17490BF-36BD-4E24-86C6-94DDDB254D07}" destId="{D8154029-9759-4375-9107-E732181B80CF}" srcOrd="3" destOrd="0" presId="urn:microsoft.com/office/officeart/2018/2/layout/IconVerticalSolidList"/>
    <dgm:cxn modelId="{DBE86B7B-A8F7-4129-ACA4-73D7CD5FE640}" type="presParOf" srcId="{E02C784B-B986-4F54-B02F-FDA6D2C1E6A2}" destId="{806705E7-9E4C-4F19-AE0E-5F0AF87A7457}" srcOrd="3" destOrd="0" presId="urn:microsoft.com/office/officeart/2018/2/layout/IconVerticalSolidList"/>
    <dgm:cxn modelId="{0CEA21FE-FDD9-47D3-8F57-9A51A871463C}" type="presParOf" srcId="{E02C784B-B986-4F54-B02F-FDA6D2C1E6A2}" destId="{9693B4ED-2D0B-4E71-8B58-7AEA2338B830}" srcOrd="4" destOrd="0" presId="urn:microsoft.com/office/officeart/2018/2/layout/IconVerticalSolidList"/>
    <dgm:cxn modelId="{0542EF87-2455-4EF8-9179-2EFDB185AA13}" type="presParOf" srcId="{9693B4ED-2D0B-4E71-8B58-7AEA2338B830}" destId="{27E063FB-A0F1-402D-A816-FEA70E994C76}" srcOrd="0" destOrd="0" presId="urn:microsoft.com/office/officeart/2018/2/layout/IconVerticalSolidList"/>
    <dgm:cxn modelId="{9DF6F925-B19C-478D-96EC-60686B989A65}" type="presParOf" srcId="{9693B4ED-2D0B-4E71-8B58-7AEA2338B830}" destId="{01DBE00B-9945-4E83-B562-254B6CC1947A}" srcOrd="1" destOrd="0" presId="urn:microsoft.com/office/officeart/2018/2/layout/IconVerticalSolidList"/>
    <dgm:cxn modelId="{D04CCD6E-C010-4FE0-ACE0-7F577FCC2565}" type="presParOf" srcId="{9693B4ED-2D0B-4E71-8B58-7AEA2338B830}" destId="{5EA461FE-B7C8-4BFA-B48C-C1E7221B2C8A}" srcOrd="2" destOrd="0" presId="urn:microsoft.com/office/officeart/2018/2/layout/IconVerticalSolidList"/>
    <dgm:cxn modelId="{67B6D99D-7B8B-4434-923F-918DFDE917BD}" type="presParOf" srcId="{9693B4ED-2D0B-4E71-8B58-7AEA2338B830}" destId="{5E1D65B1-0D90-46BC-9F4E-96712B8E0013}"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DC38BE-2DE8-B44D-B4F3-FBDB90803FB7}">
      <dsp:nvSpPr>
        <dsp:cNvPr id="0" name=""/>
        <dsp:cNvSpPr/>
      </dsp:nvSpPr>
      <dsp:spPr>
        <a:xfrm>
          <a:off x="19233" y="123"/>
          <a:ext cx="2385945" cy="1431567"/>
        </a:xfrm>
        <a:prstGeom prst="rect">
          <a:avLst/>
        </a:prstGeom>
        <a:solidFill>
          <a:schemeClr val="accent5">
            <a:hueOff val="0"/>
            <a:satOff val="0"/>
            <a:lumOff val="0"/>
            <a:alphaOff val="0"/>
          </a:schemeClr>
        </a:solidFill>
        <a:ln w="317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nl-BE" sz="2100" kern="1200"/>
            <a:t>SAMEN LEVEN</a:t>
          </a:r>
          <a:endParaRPr lang="en-US" sz="2100" kern="1200"/>
        </a:p>
      </dsp:txBody>
      <dsp:txXfrm>
        <a:off x="19233" y="123"/>
        <a:ext cx="2385945" cy="1431567"/>
      </dsp:txXfrm>
    </dsp:sp>
    <dsp:sp modelId="{7A1ADF94-7BF2-9B42-9534-4795C4341477}">
      <dsp:nvSpPr>
        <dsp:cNvPr id="0" name=""/>
        <dsp:cNvSpPr/>
      </dsp:nvSpPr>
      <dsp:spPr>
        <a:xfrm>
          <a:off x="2643773" y="123"/>
          <a:ext cx="2385945" cy="1431567"/>
        </a:xfrm>
        <a:prstGeom prst="rect">
          <a:avLst/>
        </a:prstGeom>
        <a:solidFill>
          <a:schemeClr val="accent5">
            <a:hueOff val="-376542"/>
            <a:satOff val="-5001"/>
            <a:lumOff val="79"/>
            <a:alphaOff val="0"/>
          </a:schemeClr>
        </a:solidFill>
        <a:ln w="317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nl-BE" sz="2100" kern="1200"/>
            <a:t>VRIJE TIJD</a:t>
          </a:r>
          <a:endParaRPr lang="en-US" sz="2100" kern="1200"/>
        </a:p>
      </dsp:txBody>
      <dsp:txXfrm>
        <a:off x="2643773" y="123"/>
        <a:ext cx="2385945" cy="1431567"/>
      </dsp:txXfrm>
    </dsp:sp>
    <dsp:sp modelId="{6CC4B75A-5BA8-FE46-AB87-B7D5E21ABD73}">
      <dsp:nvSpPr>
        <dsp:cNvPr id="0" name=""/>
        <dsp:cNvSpPr/>
      </dsp:nvSpPr>
      <dsp:spPr>
        <a:xfrm>
          <a:off x="5268314" y="123"/>
          <a:ext cx="2385945" cy="1431567"/>
        </a:xfrm>
        <a:prstGeom prst="rect">
          <a:avLst/>
        </a:prstGeom>
        <a:solidFill>
          <a:schemeClr val="accent5">
            <a:hueOff val="-753085"/>
            <a:satOff val="-10003"/>
            <a:lumOff val="157"/>
            <a:alphaOff val="0"/>
          </a:schemeClr>
        </a:solidFill>
        <a:ln w="317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nl-BE" sz="2100" kern="1200"/>
            <a:t>INTEGRAAL STEDELIJK BELEID</a:t>
          </a:r>
          <a:endParaRPr lang="en-US" sz="2100" kern="1200"/>
        </a:p>
      </dsp:txBody>
      <dsp:txXfrm>
        <a:off x="5268314" y="123"/>
        <a:ext cx="2385945" cy="1431567"/>
      </dsp:txXfrm>
    </dsp:sp>
    <dsp:sp modelId="{F35C8FE6-DE16-3844-9110-D851F2BF4BDF}">
      <dsp:nvSpPr>
        <dsp:cNvPr id="0" name=""/>
        <dsp:cNvSpPr/>
      </dsp:nvSpPr>
      <dsp:spPr>
        <a:xfrm>
          <a:off x="7892854" y="123"/>
          <a:ext cx="2385945" cy="1431567"/>
        </a:xfrm>
        <a:prstGeom prst="rect">
          <a:avLst/>
        </a:prstGeom>
        <a:solidFill>
          <a:schemeClr val="accent5">
            <a:hueOff val="-1129627"/>
            <a:satOff val="-15004"/>
            <a:lumOff val="236"/>
            <a:alphaOff val="0"/>
          </a:schemeClr>
        </a:solidFill>
        <a:ln w="317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nl-BE" sz="2100" kern="1200"/>
            <a:t>ALGEMENE ONDERSTEUNING</a:t>
          </a:r>
          <a:endParaRPr lang="en-US" sz="2100" kern="1200"/>
        </a:p>
      </dsp:txBody>
      <dsp:txXfrm>
        <a:off x="7892854" y="123"/>
        <a:ext cx="2385945" cy="1431567"/>
      </dsp:txXfrm>
    </dsp:sp>
    <dsp:sp modelId="{E625C071-8614-C44F-A835-043BD882A594}">
      <dsp:nvSpPr>
        <dsp:cNvPr id="0" name=""/>
        <dsp:cNvSpPr/>
      </dsp:nvSpPr>
      <dsp:spPr>
        <a:xfrm>
          <a:off x="2643773" y="1670285"/>
          <a:ext cx="2385945" cy="1431567"/>
        </a:xfrm>
        <a:prstGeom prst="rect">
          <a:avLst/>
        </a:prstGeom>
        <a:solidFill>
          <a:schemeClr val="accent5">
            <a:hueOff val="-1506170"/>
            <a:satOff val="-20006"/>
            <a:lumOff val="314"/>
            <a:alphaOff val="0"/>
          </a:schemeClr>
        </a:solidFill>
        <a:ln w="317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nl-BE" sz="2100" kern="1200"/>
            <a:t>FACILITAIRE ONDERSTEUNING</a:t>
          </a:r>
          <a:endParaRPr lang="en-US" sz="2100" kern="1200"/>
        </a:p>
      </dsp:txBody>
      <dsp:txXfrm>
        <a:off x="2643773" y="1670285"/>
        <a:ext cx="2385945" cy="1431567"/>
      </dsp:txXfrm>
    </dsp:sp>
    <dsp:sp modelId="{50EC1370-AB9F-9E40-9B70-F1369E9DC77A}">
      <dsp:nvSpPr>
        <dsp:cNvPr id="0" name=""/>
        <dsp:cNvSpPr/>
      </dsp:nvSpPr>
      <dsp:spPr>
        <a:xfrm>
          <a:off x="5268314" y="1670285"/>
          <a:ext cx="2385945" cy="1431567"/>
        </a:xfrm>
        <a:prstGeom prst="rect">
          <a:avLst/>
        </a:prstGeom>
        <a:solidFill>
          <a:schemeClr val="accent5">
            <a:hueOff val="-1882712"/>
            <a:satOff val="-25007"/>
            <a:lumOff val="393"/>
            <a:alphaOff val="0"/>
          </a:schemeClr>
        </a:solidFill>
        <a:ln w="317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nl-BE" sz="2100" kern="1200"/>
            <a:t>STRATEGIE ONTWIKKELING</a:t>
          </a:r>
          <a:endParaRPr lang="en-US" sz="2100" kern="1200"/>
        </a:p>
      </dsp:txBody>
      <dsp:txXfrm>
        <a:off x="5268314" y="1670285"/>
        <a:ext cx="2385945" cy="143156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575A00-C8C3-4BD2-83DD-42929C6AD119}">
      <dsp:nvSpPr>
        <dsp:cNvPr id="0" name=""/>
        <dsp:cNvSpPr/>
      </dsp:nvSpPr>
      <dsp:spPr>
        <a:xfrm>
          <a:off x="1703001" y="4603"/>
          <a:ext cx="1908562" cy="190856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E72B60E-055B-4D5B-A747-980DA182890C}">
      <dsp:nvSpPr>
        <dsp:cNvPr id="0" name=""/>
        <dsp:cNvSpPr/>
      </dsp:nvSpPr>
      <dsp:spPr>
        <a:xfrm>
          <a:off x="536657" y="2377372"/>
          <a:ext cx="4241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2222500">
            <a:lnSpc>
              <a:spcPct val="90000"/>
            </a:lnSpc>
            <a:spcBef>
              <a:spcPct val="0"/>
            </a:spcBef>
            <a:spcAft>
              <a:spcPct val="35000"/>
            </a:spcAft>
            <a:buNone/>
          </a:pPr>
          <a:r>
            <a:rPr lang="nl-BE" sz="5000" kern="1200"/>
            <a:t>Begraafplaatsen</a:t>
          </a:r>
          <a:endParaRPr lang="en-US" sz="5000" kern="1200"/>
        </a:p>
      </dsp:txBody>
      <dsp:txXfrm>
        <a:off x="536657" y="2377372"/>
        <a:ext cx="4241250" cy="720000"/>
      </dsp:txXfrm>
    </dsp:sp>
    <dsp:sp modelId="{1792ADAD-DBBF-4B39-A810-498300991F8F}">
      <dsp:nvSpPr>
        <dsp:cNvPr id="0" name=""/>
        <dsp:cNvSpPr/>
      </dsp:nvSpPr>
      <dsp:spPr>
        <a:xfrm>
          <a:off x="6686470" y="4603"/>
          <a:ext cx="1908562" cy="190856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BE1BF33-8A73-45D1-8A8D-6DBD28433571}">
      <dsp:nvSpPr>
        <dsp:cNvPr id="0" name=""/>
        <dsp:cNvSpPr/>
      </dsp:nvSpPr>
      <dsp:spPr>
        <a:xfrm>
          <a:off x="5520126" y="2377372"/>
          <a:ext cx="4241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2222500">
            <a:lnSpc>
              <a:spcPct val="90000"/>
            </a:lnSpc>
            <a:spcBef>
              <a:spcPct val="0"/>
            </a:spcBef>
            <a:spcAft>
              <a:spcPct val="35000"/>
            </a:spcAft>
            <a:buNone/>
          </a:pPr>
          <a:r>
            <a:rPr lang="nl-BE" sz="5000" kern="1200"/>
            <a:t>vreemdelingen</a:t>
          </a:r>
          <a:endParaRPr lang="en-US" sz="5000" kern="1200"/>
        </a:p>
      </dsp:txBody>
      <dsp:txXfrm>
        <a:off x="5520126" y="2377372"/>
        <a:ext cx="4241250" cy="720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16B8FD-52F9-4C19-ACBD-56877874284A}">
      <dsp:nvSpPr>
        <dsp:cNvPr id="0" name=""/>
        <dsp:cNvSpPr/>
      </dsp:nvSpPr>
      <dsp:spPr>
        <a:xfrm>
          <a:off x="2428083" y="17044"/>
          <a:ext cx="1818562" cy="1818562"/>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8BAF2E5-16D1-4C25-B0A5-4012975AFAA7}">
      <dsp:nvSpPr>
        <dsp:cNvPr id="0" name=""/>
        <dsp:cNvSpPr/>
      </dsp:nvSpPr>
      <dsp:spPr>
        <a:xfrm>
          <a:off x="2815646" y="404607"/>
          <a:ext cx="1043437" cy="104343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F1A9B92-4A1A-4D30-83DF-39727DD29317}">
      <dsp:nvSpPr>
        <dsp:cNvPr id="0" name=""/>
        <dsp:cNvSpPr/>
      </dsp:nvSpPr>
      <dsp:spPr>
        <a:xfrm>
          <a:off x="1846740" y="2402045"/>
          <a:ext cx="2981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00150">
            <a:lnSpc>
              <a:spcPct val="90000"/>
            </a:lnSpc>
            <a:spcBef>
              <a:spcPct val="0"/>
            </a:spcBef>
            <a:spcAft>
              <a:spcPct val="35000"/>
            </a:spcAft>
            <a:buNone/>
            <a:defRPr cap="all"/>
          </a:pPr>
          <a:r>
            <a:rPr lang="nl-BE" sz="2700" kern="1200"/>
            <a:t>Academie</a:t>
          </a:r>
          <a:endParaRPr lang="en-US" sz="2700" kern="1200"/>
        </a:p>
      </dsp:txBody>
      <dsp:txXfrm>
        <a:off x="1846740" y="2402045"/>
        <a:ext cx="2981250" cy="720000"/>
      </dsp:txXfrm>
    </dsp:sp>
    <dsp:sp modelId="{55E7E4F3-E713-47D6-BF72-DE6D6A67B460}">
      <dsp:nvSpPr>
        <dsp:cNvPr id="0" name=""/>
        <dsp:cNvSpPr/>
      </dsp:nvSpPr>
      <dsp:spPr>
        <a:xfrm>
          <a:off x="5931052" y="17044"/>
          <a:ext cx="1818562" cy="1818562"/>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67D607C-6705-4119-9B39-5F4988775502}">
      <dsp:nvSpPr>
        <dsp:cNvPr id="0" name=""/>
        <dsp:cNvSpPr/>
      </dsp:nvSpPr>
      <dsp:spPr>
        <a:xfrm>
          <a:off x="6318615" y="404607"/>
          <a:ext cx="1043437" cy="104343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9EA485F-857A-4BF5-A116-8964497F4696}">
      <dsp:nvSpPr>
        <dsp:cNvPr id="0" name=""/>
        <dsp:cNvSpPr/>
      </dsp:nvSpPr>
      <dsp:spPr>
        <a:xfrm>
          <a:off x="5349708" y="2402045"/>
          <a:ext cx="2981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00150">
            <a:lnSpc>
              <a:spcPct val="90000"/>
            </a:lnSpc>
            <a:spcBef>
              <a:spcPct val="0"/>
            </a:spcBef>
            <a:spcAft>
              <a:spcPct val="35000"/>
            </a:spcAft>
            <a:buNone/>
            <a:defRPr cap="all"/>
          </a:pPr>
          <a:r>
            <a:rPr lang="nl-BE" sz="2700" kern="1200"/>
            <a:t>Stedelijk conservatorium</a:t>
          </a:r>
          <a:endParaRPr lang="en-US" sz="2700" kern="1200"/>
        </a:p>
      </dsp:txBody>
      <dsp:txXfrm>
        <a:off x="5349708" y="2402045"/>
        <a:ext cx="2981250" cy="7200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8CD1F4-FEA9-B541-8755-FF29F617B2BA}">
      <dsp:nvSpPr>
        <dsp:cNvPr id="0" name=""/>
        <dsp:cNvSpPr/>
      </dsp:nvSpPr>
      <dsp:spPr>
        <a:xfrm>
          <a:off x="0" y="615225"/>
          <a:ext cx="6151562" cy="1008000"/>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EAAEF6EB-6771-5C41-BF99-B5E15CD81EC3}">
      <dsp:nvSpPr>
        <dsp:cNvPr id="0" name=""/>
        <dsp:cNvSpPr/>
      </dsp:nvSpPr>
      <dsp:spPr>
        <a:xfrm>
          <a:off x="307578" y="24824"/>
          <a:ext cx="4306094" cy="1180800"/>
        </a:xfrm>
        <a:prstGeom prst="roundRect">
          <a:avLst/>
        </a:prstGeom>
        <a:gradFill rotWithShape="0">
          <a:gsLst>
            <a:gs pos="0">
              <a:schemeClr val="accent2">
                <a:hueOff val="0"/>
                <a:satOff val="0"/>
                <a:lumOff val="0"/>
                <a:alphaOff val="0"/>
                <a:tint val="97000"/>
                <a:satMod val="100000"/>
                <a:lumMod val="102000"/>
              </a:schemeClr>
            </a:gs>
            <a:gs pos="50000">
              <a:schemeClr val="accent2">
                <a:hueOff val="0"/>
                <a:satOff val="0"/>
                <a:lumOff val="0"/>
                <a:alphaOff val="0"/>
                <a:shade val="100000"/>
                <a:satMod val="103000"/>
                <a:lumMod val="100000"/>
              </a:schemeClr>
            </a:gs>
            <a:gs pos="100000">
              <a:schemeClr val="accent2">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62760" tIns="0" rIns="162760" bIns="0" numCol="1" spcCol="1270" anchor="ctr" anchorCtr="0">
          <a:noAutofit/>
        </a:bodyPr>
        <a:lstStyle/>
        <a:p>
          <a:pPr marL="0" lvl="0" indent="0" algn="l" defTabSz="1778000">
            <a:lnSpc>
              <a:spcPct val="90000"/>
            </a:lnSpc>
            <a:spcBef>
              <a:spcPct val="0"/>
            </a:spcBef>
            <a:spcAft>
              <a:spcPct val="35000"/>
            </a:spcAft>
            <a:buNone/>
          </a:pPr>
          <a:r>
            <a:rPr lang="nl-BE" sz="4000" kern="1200"/>
            <a:t>bouwdienst</a:t>
          </a:r>
          <a:endParaRPr lang="en-US" sz="4000" kern="1200"/>
        </a:p>
      </dsp:txBody>
      <dsp:txXfrm>
        <a:off x="365220" y="82466"/>
        <a:ext cx="4190810" cy="1065516"/>
      </dsp:txXfrm>
    </dsp:sp>
    <dsp:sp modelId="{FF004EB7-B752-8D4E-805C-451BA1908673}">
      <dsp:nvSpPr>
        <dsp:cNvPr id="0" name=""/>
        <dsp:cNvSpPr/>
      </dsp:nvSpPr>
      <dsp:spPr>
        <a:xfrm>
          <a:off x="0" y="2429625"/>
          <a:ext cx="6151562" cy="1008000"/>
        </a:xfrm>
        <a:prstGeom prst="rect">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92C231DF-5919-D74B-B384-BAB0F754A32F}">
      <dsp:nvSpPr>
        <dsp:cNvPr id="0" name=""/>
        <dsp:cNvSpPr/>
      </dsp:nvSpPr>
      <dsp:spPr>
        <a:xfrm>
          <a:off x="307578" y="1839225"/>
          <a:ext cx="4306094" cy="1180800"/>
        </a:xfrm>
        <a:prstGeom prst="roundRect">
          <a:avLst/>
        </a:prstGeom>
        <a:gradFill rotWithShape="0">
          <a:gsLst>
            <a:gs pos="0">
              <a:schemeClr val="accent3">
                <a:hueOff val="0"/>
                <a:satOff val="0"/>
                <a:lumOff val="0"/>
                <a:alphaOff val="0"/>
                <a:tint val="97000"/>
                <a:satMod val="100000"/>
                <a:lumMod val="102000"/>
              </a:schemeClr>
            </a:gs>
            <a:gs pos="50000">
              <a:schemeClr val="accent3">
                <a:hueOff val="0"/>
                <a:satOff val="0"/>
                <a:lumOff val="0"/>
                <a:alphaOff val="0"/>
                <a:shade val="100000"/>
                <a:satMod val="103000"/>
                <a:lumMod val="100000"/>
              </a:schemeClr>
            </a:gs>
            <a:gs pos="100000">
              <a:schemeClr val="accent3">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62760" tIns="0" rIns="162760" bIns="0" numCol="1" spcCol="1270" anchor="ctr" anchorCtr="0">
          <a:noAutofit/>
        </a:bodyPr>
        <a:lstStyle/>
        <a:p>
          <a:pPr marL="0" lvl="0" indent="0" algn="l" defTabSz="1778000">
            <a:lnSpc>
              <a:spcPct val="90000"/>
            </a:lnSpc>
            <a:spcBef>
              <a:spcPct val="0"/>
            </a:spcBef>
            <a:spcAft>
              <a:spcPct val="35000"/>
            </a:spcAft>
            <a:buNone/>
          </a:pPr>
          <a:r>
            <a:rPr lang="nl-BE" sz="4000" kern="1200"/>
            <a:t>Milieu educatie</a:t>
          </a:r>
          <a:endParaRPr lang="en-US" sz="4000" kern="1200"/>
        </a:p>
      </dsp:txBody>
      <dsp:txXfrm>
        <a:off x="365220" y="1896867"/>
        <a:ext cx="4190810" cy="1065516"/>
      </dsp:txXfrm>
    </dsp:sp>
    <dsp:sp modelId="{3CDE74A5-DFB1-8542-B17F-9BE51011F8BA}">
      <dsp:nvSpPr>
        <dsp:cNvPr id="0" name=""/>
        <dsp:cNvSpPr/>
      </dsp:nvSpPr>
      <dsp:spPr>
        <a:xfrm>
          <a:off x="0" y="4244025"/>
          <a:ext cx="6151562" cy="1008000"/>
        </a:xfrm>
        <a:prstGeom prst="rect">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5FD325A1-84DD-FC48-B466-C9544172F071}">
      <dsp:nvSpPr>
        <dsp:cNvPr id="0" name=""/>
        <dsp:cNvSpPr/>
      </dsp:nvSpPr>
      <dsp:spPr>
        <a:xfrm>
          <a:off x="307578" y="3653625"/>
          <a:ext cx="4306094" cy="1180800"/>
        </a:xfrm>
        <a:prstGeom prst="roundRect">
          <a:avLst/>
        </a:prstGeom>
        <a:gradFill rotWithShape="0">
          <a:gsLst>
            <a:gs pos="0">
              <a:schemeClr val="accent4">
                <a:hueOff val="0"/>
                <a:satOff val="0"/>
                <a:lumOff val="0"/>
                <a:alphaOff val="0"/>
                <a:tint val="97000"/>
                <a:satMod val="100000"/>
                <a:lumMod val="102000"/>
              </a:schemeClr>
            </a:gs>
            <a:gs pos="50000">
              <a:schemeClr val="accent4">
                <a:hueOff val="0"/>
                <a:satOff val="0"/>
                <a:lumOff val="0"/>
                <a:alphaOff val="0"/>
                <a:shade val="100000"/>
                <a:satMod val="103000"/>
                <a:lumMod val="100000"/>
              </a:schemeClr>
            </a:gs>
            <a:gs pos="100000">
              <a:schemeClr val="accent4">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62760" tIns="0" rIns="162760" bIns="0" numCol="1" spcCol="1270" anchor="ctr" anchorCtr="0">
          <a:noAutofit/>
        </a:bodyPr>
        <a:lstStyle/>
        <a:p>
          <a:pPr marL="0" lvl="0" indent="0" algn="l" defTabSz="1778000">
            <a:lnSpc>
              <a:spcPct val="90000"/>
            </a:lnSpc>
            <a:spcBef>
              <a:spcPct val="0"/>
            </a:spcBef>
            <a:spcAft>
              <a:spcPct val="35000"/>
            </a:spcAft>
            <a:buNone/>
          </a:pPr>
          <a:r>
            <a:rPr lang="nl-BE" sz="4000" kern="1200"/>
            <a:t>Natuur en groenontwikkeling</a:t>
          </a:r>
          <a:endParaRPr lang="en-US" sz="4000" kern="1200"/>
        </a:p>
      </dsp:txBody>
      <dsp:txXfrm>
        <a:off x="365220" y="3711267"/>
        <a:ext cx="4190810" cy="106551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3D7705-8819-4098-97A4-5B3630EC2E73}">
      <dsp:nvSpPr>
        <dsp:cNvPr id="0" name=""/>
        <dsp:cNvSpPr/>
      </dsp:nvSpPr>
      <dsp:spPr>
        <a:xfrm>
          <a:off x="0" y="644"/>
          <a:ext cx="6151562" cy="150730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5225952-499A-4B85-88B0-6173CC395B04}">
      <dsp:nvSpPr>
        <dsp:cNvPr id="0" name=""/>
        <dsp:cNvSpPr/>
      </dsp:nvSpPr>
      <dsp:spPr>
        <a:xfrm>
          <a:off x="455959" y="339787"/>
          <a:ext cx="829016" cy="82901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F624DBB-ED81-40A4-816F-87E65496AE94}">
      <dsp:nvSpPr>
        <dsp:cNvPr id="0" name=""/>
        <dsp:cNvSpPr/>
      </dsp:nvSpPr>
      <dsp:spPr>
        <a:xfrm>
          <a:off x="1740935" y="644"/>
          <a:ext cx="4410627" cy="15073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9523" tIns="159523" rIns="159523" bIns="159523" numCol="1" spcCol="1270" anchor="ctr" anchorCtr="0">
          <a:noAutofit/>
        </a:bodyPr>
        <a:lstStyle/>
        <a:p>
          <a:pPr marL="0" lvl="0" indent="0" algn="l" defTabSz="1111250">
            <a:lnSpc>
              <a:spcPct val="90000"/>
            </a:lnSpc>
            <a:spcBef>
              <a:spcPct val="0"/>
            </a:spcBef>
            <a:spcAft>
              <a:spcPct val="35000"/>
            </a:spcAft>
            <a:buNone/>
          </a:pPr>
          <a:r>
            <a:rPr lang="nl-BE" sz="2500" kern="1200"/>
            <a:t>Mobiliteit</a:t>
          </a:r>
          <a:endParaRPr lang="en-US" sz="2500" kern="1200"/>
        </a:p>
      </dsp:txBody>
      <dsp:txXfrm>
        <a:off x="1740935" y="644"/>
        <a:ext cx="4410627" cy="1507303"/>
      </dsp:txXfrm>
    </dsp:sp>
    <dsp:sp modelId="{114192E7-3FDF-42D7-B86F-62E986907A37}">
      <dsp:nvSpPr>
        <dsp:cNvPr id="0" name=""/>
        <dsp:cNvSpPr/>
      </dsp:nvSpPr>
      <dsp:spPr>
        <a:xfrm>
          <a:off x="0" y="1884773"/>
          <a:ext cx="6151562" cy="150730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11F242A-8ED6-4078-AA01-5727B2E9628A}">
      <dsp:nvSpPr>
        <dsp:cNvPr id="0" name=""/>
        <dsp:cNvSpPr/>
      </dsp:nvSpPr>
      <dsp:spPr>
        <a:xfrm>
          <a:off x="455959" y="2223916"/>
          <a:ext cx="829016" cy="82901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8154029-9759-4375-9107-E732181B80CF}">
      <dsp:nvSpPr>
        <dsp:cNvPr id="0" name=""/>
        <dsp:cNvSpPr/>
      </dsp:nvSpPr>
      <dsp:spPr>
        <a:xfrm>
          <a:off x="1740935" y="1884773"/>
          <a:ext cx="4410627" cy="15073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9523" tIns="159523" rIns="159523" bIns="159523" numCol="1" spcCol="1270" anchor="ctr" anchorCtr="0">
          <a:noAutofit/>
        </a:bodyPr>
        <a:lstStyle/>
        <a:p>
          <a:pPr marL="0" lvl="0" indent="0" algn="l" defTabSz="1111250">
            <a:lnSpc>
              <a:spcPct val="90000"/>
            </a:lnSpc>
            <a:spcBef>
              <a:spcPct val="0"/>
            </a:spcBef>
            <a:spcAft>
              <a:spcPct val="35000"/>
            </a:spcAft>
            <a:buNone/>
          </a:pPr>
          <a:r>
            <a:rPr lang="nl-BE" sz="2500" kern="1200"/>
            <a:t>Publieke ruimte</a:t>
          </a:r>
          <a:endParaRPr lang="en-US" sz="2500" kern="1200"/>
        </a:p>
      </dsp:txBody>
      <dsp:txXfrm>
        <a:off x="1740935" y="1884773"/>
        <a:ext cx="4410627" cy="1507303"/>
      </dsp:txXfrm>
    </dsp:sp>
    <dsp:sp modelId="{27E063FB-A0F1-402D-A816-FEA70E994C76}">
      <dsp:nvSpPr>
        <dsp:cNvPr id="0" name=""/>
        <dsp:cNvSpPr/>
      </dsp:nvSpPr>
      <dsp:spPr>
        <a:xfrm>
          <a:off x="0" y="3768902"/>
          <a:ext cx="6151562" cy="150730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1DBE00B-9945-4E83-B562-254B6CC1947A}">
      <dsp:nvSpPr>
        <dsp:cNvPr id="0" name=""/>
        <dsp:cNvSpPr/>
      </dsp:nvSpPr>
      <dsp:spPr>
        <a:xfrm>
          <a:off x="455959" y="4108045"/>
          <a:ext cx="829016" cy="82901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E1D65B1-0D90-46BC-9F4E-96712B8E0013}">
      <dsp:nvSpPr>
        <dsp:cNvPr id="0" name=""/>
        <dsp:cNvSpPr/>
      </dsp:nvSpPr>
      <dsp:spPr>
        <a:xfrm>
          <a:off x="1740935" y="3768902"/>
          <a:ext cx="4410627" cy="15073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9523" tIns="159523" rIns="159523" bIns="159523" numCol="1" spcCol="1270" anchor="ctr" anchorCtr="0">
          <a:noAutofit/>
        </a:bodyPr>
        <a:lstStyle/>
        <a:p>
          <a:pPr marL="0" lvl="0" indent="0" algn="l" defTabSz="1111250">
            <a:lnSpc>
              <a:spcPct val="90000"/>
            </a:lnSpc>
            <a:spcBef>
              <a:spcPct val="0"/>
            </a:spcBef>
            <a:spcAft>
              <a:spcPct val="35000"/>
            </a:spcAft>
            <a:buNone/>
          </a:pPr>
          <a:r>
            <a:rPr lang="nl-BE" sz="2500" kern="1200"/>
            <a:t>Ruimtelijke planning</a:t>
          </a:r>
          <a:endParaRPr lang="en-US" sz="2500" kern="1200"/>
        </a:p>
      </dsp:txBody>
      <dsp:txXfrm>
        <a:off x="1740935" y="3768902"/>
        <a:ext cx="4410627" cy="1507303"/>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nl-NL"/>
              <a:t>Klik om stijl te bewerken</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smtClean="0"/>
              <a:t>3/28/2019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smtClean="0"/>
              <a:pPr/>
              <a:t>‹nr.›</a:t>
            </a:fld>
            <a:endParaRPr lang="en-US" dirty="0"/>
          </a:p>
        </p:txBody>
      </p:sp>
    </p:spTree>
    <p:extLst>
      <p:ext uri="{BB962C8B-B14F-4D97-AF65-F5344CB8AC3E}">
        <p14:creationId xmlns:p14="http://schemas.microsoft.com/office/powerpoint/2010/main" val="4226006361"/>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smtClean="0"/>
              <a:t>3/28/2019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t>‹nr.›</a:t>
            </a:fld>
            <a:endParaRPr lang="en-US" dirty="0"/>
          </a:p>
        </p:txBody>
      </p:sp>
    </p:spTree>
    <p:extLst>
      <p:ext uri="{BB962C8B-B14F-4D97-AF65-F5344CB8AC3E}">
        <p14:creationId xmlns:p14="http://schemas.microsoft.com/office/powerpoint/2010/main" val="33484399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nl-NL"/>
              <a:t>Klik om stijl te bewerken</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smtClean="0"/>
              <a:t>3/28/2019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t>‹nr.›</a:t>
            </a:fld>
            <a:endParaRPr lang="en-US" dirty="0"/>
          </a:p>
        </p:txBody>
      </p:sp>
    </p:spTree>
    <p:extLst>
      <p:ext uri="{BB962C8B-B14F-4D97-AF65-F5344CB8AC3E}">
        <p14:creationId xmlns:p14="http://schemas.microsoft.com/office/powerpoint/2010/main" val="41939867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smtClean="0"/>
              <a:t>3/28/2019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smtClean="0"/>
              <a:pPr/>
              <a:t>‹nr.›</a:t>
            </a:fld>
            <a:endParaRPr lang="en-US" dirty="0"/>
          </a:p>
        </p:txBody>
      </p:sp>
    </p:spTree>
    <p:extLst>
      <p:ext uri="{BB962C8B-B14F-4D97-AF65-F5344CB8AC3E}">
        <p14:creationId xmlns:p14="http://schemas.microsoft.com/office/powerpoint/2010/main" val="12329559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nl-NL"/>
              <a:t>Klik om stijl te bewerken</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7" name="Date Placeholder 6"/>
          <p:cNvSpPr>
            <a:spLocks noGrp="1"/>
          </p:cNvSpPr>
          <p:nvPr>
            <p:ph type="dt" sz="half" idx="10"/>
          </p:nvPr>
        </p:nvSpPr>
        <p:spPr/>
        <p:txBody>
          <a:bodyPr/>
          <a:lstStyle/>
          <a:p>
            <a:fld id="{1160EA64-D806-43AC-9DF2-F8C432F32B4C}" type="datetimeFigureOut">
              <a:rPr lang="en-US" smtClean="0"/>
              <a:t>3/28/2019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smtClean="0"/>
              <a:pPr/>
              <a:t>‹nr.›</a:t>
            </a:fld>
            <a:endParaRPr lang="en-US" dirty="0"/>
          </a:p>
        </p:txBody>
      </p:sp>
    </p:spTree>
    <p:extLst>
      <p:ext uri="{BB962C8B-B14F-4D97-AF65-F5344CB8AC3E}">
        <p14:creationId xmlns:p14="http://schemas.microsoft.com/office/powerpoint/2010/main" val="946269822"/>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smtClean="0"/>
              <a:t>3/28/2019</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smtClean="0"/>
              <a:t>‹nr.›</a:t>
            </a:fld>
            <a:endParaRPr lang="en-US" dirty="0"/>
          </a:p>
        </p:txBody>
      </p:sp>
    </p:spTree>
    <p:extLst>
      <p:ext uri="{BB962C8B-B14F-4D97-AF65-F5344CB8AC3E}">
        <p14:creationId xmlns:p14="http://schemas.microsoft.com/office/powerpoint/2010/main" val="31942750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1583436" y="3143250"/>
            <a:ext cx="4270248" cy="2596776"/>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7" name="Date Placeholder 6"/>
          <p:cNvSpPr>
            <a:spLocks noGrp="1"/>
          </p:cNvSpPr>
          <p:nvPr>
            <p:ph type="dt" sz="half" idx="10"/>
          </p:nvPr>
        </p:nvSpPr>
        <p:spPr/>
        <p:txBody>
          <a:bodyPr/>
          <a:lstStyle/>
          <a:p>
            <a:fld id="{4F7D4976-E339-4826-83B7-FBD03F55ECF8}" type="datetimeFigureOut">
              <a:rPr lang="en-US" smtClean="0"/>
              <a:t>3/28/2019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smtClean="0"/>
              <a:t>‹nr.›</a:t>
            </a:fld>
            <a:endParaRPr lang="en-US" dirty="0"/>
          </a:p>
        </p:txBody>
      </p:sp>
      <p:sp>
        <p:nvSpPr>
          <p:cNvPr id="10" name="Title 9"/>
          <p:cNvSpPr>
            <a:spLocks noGrp="1"/>
          </p:cNvSpPr>
          <p:nvPr>
            <p:ph type="title"/>
          </p:nvPr>
        </p:nvSpPr>
        <p:spPr/>
        <p:txBody>
          <a:bodyPr/>
          <a:lstStyle/>
          <a:p>
            <a:r>
              <a:rPr lang="nl-NL"/>
              <a:t>Klik om stijl te bewerken</a:t>
            </a:r>
            <a:endParaRPr lang="en-US" dirty="0"/>
          </a:p>
        </p:txBody>
      </p:sp>
    </p:spTree>
    <p:extLst>
      <p:ext uri="{BB962C8B-B14F-4D97-AF65-F5344CB8AC3E}">
        <p14:creationId xmlns:p14="http://schemas.microsoft.com/office/powerpoint/2010/main" val="18845653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smtClean="0"/>
              <a:t>3/28/2019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smtClean="0"/>
              <a:t>‹nr.›</a:t>
            </a:fld>
            <a:endParaRPr lang="en-US" dirty="0"/>
          </a:p>
        </p:txBody>
      </p:sp>
    </p:spTree>
    <p:extLst>
      <p:ext uri="{BB962C8B-B14F-4D97-AF65-F5344CB8AC3E}">
        <p14:creationId xmlns:p14="http://schemas.microsoft.com/office/powerpoint/2010/main" val="26712706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smtClean="0"/>
              <a:t>3/28/2019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smtClean="0"/>
              <a:t>‹nr.›</a:t>
            </a:fld>
            <a:endParaRPr lang="en-US" dirty="0"/>
          </a:p>
        </p:txBody>
      </p:sp>
    </p:spTree>
    <p:extLst>
      <p:ext uri="{BB962C8B-B14F-4D97-AF65-F5344CB8AC3E}">
        <p14:creationId xmlns:p14="http://schemas.microsoft.com/office/powerpoint/2010/main" val="19194725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nl-NL"/>
              <a:t>Klik om stijl te bewerken</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D1BE4249-C0D0-4B06-8692-E8BB871AF643}" type="datetimeFigureOut">
              <a:rPr lang="en-US" smtClean="0"/>
              <a:t>3/28/2019</a:t>
            </a:fld>
            <a:endParaRPr lang="en-US" dirty="0"/>
          </a:p>
        </p:txBody>
      </p:sp>
      <p:sp>
        <p:nvSpPr>
          <p:cNvPr id="6" name="Footer Placeholder 5"/>
          <p:cNvSpPr>
            <a:spLocks noGrp="1"/>
          </p:cNvSpPr>
          <p:nvPr>
            <p:ph type="ftr" sz="quarter" idx="11"/>
          </p:nvPr>
        </p:nvSpPr>
        <p:spPr>
          <a:xfrm>
            <a:off x="804672" y="6236208"/>
            <a:ext cx="5167503" cy="320040"/>
          </a:xfrm>
        </p:spPr>
        <p:txBody>
          <a:bodyPr/>
          <a:lstStyle>
            <a:lvl1pPr>
              <a:defRPr>
                <a:solidFill>
                  <a:srgbClr val="FFFFFF">
                    <a:alpha val="69804"/>
                  </a:srgbClr>
                </a:solidFill>
              </a:defRPr>
            </a:lvl1pPr>
          </a:lstStyle>
          <a:p>
            <a:endParaRPr lang="en-US" dirty="0"/>
          </a:p>
        </p:txBody>
      </p:sp>
      <p:sp>
        <p:nvSpPr>
          <p:cNvPr id="7" name="Slide Number Placeholder 6"/>
          <p:cNvSpPr>
            <a:spLocks noGrp="1"/>
          </p:cNvSpPr>
          <p:nvPr>
            <p:ph type="sldNum" sz="quarter" idx="12"/>
          </p:nvPr>
        </p:nvSpPr>
        <p:spPr/>
        <p:txBody>
          <a:bodyPr/>
          <a:lstStyle/>
          <a:p>
            <a:fld id="{8A7A6979-0714-4377-B894-6BE4C2D6E202}" type="slidenum">
              <a:rPr lang="en-US" smtClean="0"/>
              <a:t>‹nr.›</a:t>
            </a:fld>
            <a:endParaRPr lang="en-US" dirty="0"/>
          </a:p>
        </p:txBody>
      </p:sp>
    </p:spTree>
    <p:extLst>
      <p:ext uri="{BB962C8B-B14F-4D97-AF65-F5344CB8AC3E}">
        <p14:creationId xmlns:p14="http://schemas.microsoft.com/office/powerpoint/2010/main" val="11311680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nl-NL"/>
              <a:t>Klik om stijl te bewerken</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lvl1pPr>
              <a:defRPr>
                <a:solidFill>
                  <a:srgbClr val="FFFFFF">
                    <a:alpha val="90000"/>
                  </a:srgbClr>
                </a:solidFill>
                <a:effectLst>
                  <a:outerShdw blurRad="50800" dist="38100" dir="2700000" algn="tl" rotWithShape="0">
                    <a:prstClr val="black">
                      <a:alpha val="43000"/>
                    </a:prstClr>
                  </a:outerShdw>
                </a:effectLst>
              </a:defRPr>
            </a:lvl1pPr>
          </a:lstStyle>
          <a:p>
            <a:fld id="{042B0DB6-F5C7-45FB-8CF3-31B45F9C2DAC}" type="datetimeFigureOut">
              <a:rPr lang="en-US" smtClean="0"/>
              <a:t>3/28/2019</a:t>
            </a:fld>
            <a:endParaRPr lang="en-US" dirty="0"/>
          </a:p>
        </p:txBody>
      </p:sp>
      <p:sp>
        <p:nvSpPr>
          <p:cNvPr id="6" name="Footer Placeholder 5"/>
          <p:cNvSpPr>
            <a:spLocks noGrp="1"/>
          </p:cNvSpPr>
          <p:nvPr>
            <p:ph type="ftr" sz="quarter" idx="11"/>
          </p:nvPr>
        </p:nvSpPr>
        <p:spPr>
          <a:xfrm>
            <a:off x="808523" y="6236208"/>
            <a:ext cx="5103729" cy="320040"/>
          </a:xfrm>
        </p:spPr>
        <p:txBody>
          <a:bodyPr/>
          <a:lstStyle>
            <a:lvl1pPr>
              <a:defRPr>
                <a:solidFill>
                  <a:srgbClr val="FFFFFF">
                    <a:alpha val="70000"/>
                  </a:srgbClr>
                </a:solidFill>
              </a:defRPr>
            </a:lvl1pPr>
          </a:lstStyle>
          <a:p>
            <a:endParaRPr lang="en-US" dirty="0"/>
          </a:p>
        </p:txBody>
      </p:sp>
      <p:sp>
        <p:nvSpPr>
          <p:cNvPr id="7" name="Slide Number Placeholder 6"/>
          <p:cNvSpPr>
            <a:spLocks noGrp="1"/>
          </p:cNvSpPr>
          <p:nvPr>
            <p:ph type="sldNum" sz="quarter" idx="12"/>
          </p:nvPr>
        </p:nvSpPr>
        <p:spPr/>
        <p:txBody>
          <a:bodyPr/>
          <a:lstStyle/>
          <a:p>
            <a:fld id="{8A7A6979-0714-4377-B894-6BE4C2D6E202}" type="slidenum">
              <a:rPr lang="en-US" smtClean="0"/>
              <a:t>‹nr.›</a:t>
            </a:fld>
            <a:endParaRPr lang="en-US" dirty="0"/>
          </a:p>
        </p:txBody>
      </p:sp>
    </p:spTree>
    <p:extLst>
      <p:ext uri="{BB962C8B-B14F-4D97-AF65-F5344CB8AC3E}">
        <p14:creationId xmlns:p14="http://schemas.microsoft.com/office/powerpoint/2010/main" val="24403776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31136" y="964692"/>
            <a:ext cx="7729728" cy="1188720"/>
          </a:xfrm>
          <a:prstGeom prst="rect">
            <a:avLst/>
          </a:prstGeom>
          <a:solidFill>
            <a:schemeClr val="bg1"/>
          </a:solidFill>
          <a:ln w="31750" cap="sq">
            <a:solidFill>
              <a:schemeClr val="tx1">
                <a:lumMod val="75000"/>
                <a:lumOff val="25000"/>
              </a:schemeClr>
            </a:solidFill>
            <a:miter lim="800000"/>
          </a:ln>
        </p:spPr>
        <p:txBody>
          <a:bodyPr vert="horz" lIns="182880" tIns="182880" rIns="182880" bIns="182880" rtlCol="0" anchor="ctr">
            <a:normAutofit/>
          </a:bodyPr>
          <a:lstStyle/>
          <a:p>
            <a:r>
              <a:rPr lang="nl-NL"/>
              <a:t>Klik om stijl te bewerken</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smtClean="0"/>
              <a:t>3/28/2019</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smtClean="0"/>
              <a:pPr/>
              <a:t>‹nr.›</a:t>
            </a:fld>
            <a:endParaRPr lang="en-US" dirty="0"/>
          </a:p>
        </p:txBody>
      </p:sp>
    </p:spTree>
    <p:extLst>
      <p:ext uri="{BB962C8B-B14F-4D97-AF65-F5344CB8AC3E}">
        <p14:creationId xmlns:p14="http://schemas.microsoft.com/office/powerpoint/2010/main" val="1465615805"/>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sldNum="0" hdr="0" ftr="0" dt="0"/>
  <p:txStyles>
    <p:titleStyle>
      <a:lvl1pPr algn="ctr" defTabSz="914400"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7.xml"/><Relationship Id="rId4" Type="http://schemas.openxmlformats.org/officeDocument/2006/relationships/image" Target="../media/image1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7.xml"/><Relationship Id="rId4" Type="http://schemas.openxmlformats.org/officeDocument/2006/relationships/image" Target="../media/image18.jpg"/></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44.sv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671724-6F14-1C4D-905A-422EF634CEF7}"/>
              </a:ext>
            </a:extLst>
          </p:cNvPr>
          <p:cNvSpPr>
            <a:spLocks noGrp="1"/>
          </p:cNvSpPr>
          <p:nvPr>
            <p:ph type="ctrTitle"/>
          </p:nvPr>
        </p:nvSpPr>
        <p:spPr/>
        <p:txBody>
          <a:bodyPr/>
          <a:lstStyle/>
          <a:p>
            <a:r>
              <a:rPr lang="nl-BE" dirty="0"/>
              <a:t>De grond der dingen</a:t>
            </a:r>
          </a:p>
        </p:txBody>
      </p:sp>
      <p:sp>
        <p:nvSpPr>
          <p:cNvPr id="3" name="Ondertitel 2">
            <a:extLst>
              <a:ext uri="{FF2B5EF4-FFF2-40B4-BE49-F238E27FC236}">
                <a16:creationId xmlns:a16="http://schemas.microsoft.com/office/drawing/2014/main" id="{A284C744-963C-E64A-BBCC-01E568FDD6B5}"/>
              </a:ext>
            </a:extLst>
          </p:cNvPr>
          <p:cNvSpPr>
            <a:spLocks noGrp="1"/>
          </p:cNvSpPr>
          <p:nvPr>
            <p:ph type="subTitle" idx="1"/>
          </p:nvPr>
        </p:nvSpPr>
        <p:spPr/>
        <p:txBody>
          <a:bodyPr/>
          <a:lstStyle/>
          <a:p>
            <a:r>
              <a:rPr lang="nl-BE" dirty="0"/>
              <a:t>PARTNER VAN DE STAD</a:t>
            </a:r>
          </a:p>
          <a:p>
            <a:endParaRPr lang="nl-BE" dirty="0"/>
          </a:p>
        </p:txBody>
      </p:sp>
    </p:spTree>
    <p:extLst>
      <p:ext uri="{BB962C8B-B14F-4D97-AF65-F5344CB8AC3E}">
        <p14:creationId xmlns:p14="http://schemas.microsoft.com/office/powerpoint/2010/main" val="19607872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Afbeelding 8">
            <a:extLst>
              <a:ext uri="{FF2B5EF4-FFF2-40B4-BE49-F238E27FC236}">
                <a16:creationId xmlns:a16="http://schemas.microsoft.com/office/drawing/2014/main" id="{65269E09-F8B3-4416-8208-165A0E1EDEE3}"/>
              </a:ext>
            </a:extLst>
          </p:cNvPr>
          <p:cNvPicPr>
            <a:picLocks noChangeAspect="1"/>
          </p:cNvPicPr>
          <p:nvPr/>
        </p:nvPicPr>
        <p:blipFill>
          <a:blip r:embed="rId2"/>
          <a:stretch>
            <a:fillRect/>
          </a:stretch>
        </p:blipFill>
        <p:spPr>
          <a:xfrm>
            <a:off x="470608" y="2646275"/>
            <a:ext cx="3517119" cy="2637839"/>
          </a:xfrm>
          <a:prstGeom prst="rect">
            <a:avLst/>
          </a:prstGeom>
        </p:spPr>
      </p:pic>
      <p:cxnSp>
        <p:nvCxnSpPr>
          <p:cNvPr id="18" name="Straight Connector 13">
            <a:extLst>
              <a:ext uri="{FF2B5EF4-FFF2-40B4-BE49-F238E27FC236}">
                <a16:creationId xmlns:a16="http://schemas.microsoft.com/office/drawing/2014/main" id="{DCD67800-37AC-4E14-89B0-F79DCB3FB86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165600" y="1573887"/>
            <a:ext cx="0" cy="3710227"/>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7" name="Afbeelding 6">
            <a:extLst>
              <a:ext uri="{FF2B5EF4-FFF2-40B4-BE49-F238E27FC236}">
                <a16:creationId xmlns:a16="http://schemas.microsoft.com/office/drawing/2014/main" id="{F55B791B-F966-4583-8AF1-158B8E20729D}"/>
              </a:ext>
            </a:extLst>
          </p:cNvPr>
          <p:cNvPicPr>
            <a:picLocks noChangeAspect="1"/>
          </p:cNvPicPr>
          <p:nvPr/>
        </p:nvPicPr>
        <p:blipFill>
          <a:blip r:embed="rId3"/>
          <a:stretch>
            <a:fillRect/>
          </a:stretch>
        </p:blipFill>
        <p:spPr>
          <a:xfrm>
            <a:off x="4280701" y="2918215"/>
            <a:ext cx="3537345" cy="2361177"/>
          </a:xfrm>
          <a:prstGeom prst="rect">
            <a:avLst/>
          </a:prstGeom>
        </p:spPr>
      </p:pic>
      <p:cxnSp>
        <p:nvCxnSpPr>
          <p:cNvPr id="19" name="Straight Connector 15">
            <a:extLst>
              <a:ext uri="{FF2B5EF4-FFF2-40B4-BE49-F238E27FC236}">
                <a16:creationId xmlns:a16="http://schemas.microsoft.com/office/drawing/2014/main" id="{20F1788F-A5AE-4188-8274-F7F2E3833EC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995920" y="1573887"/>
            <a:ext cx="0" cy="3710227"/>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5" name="Afbeelding 4">
            <a:extLst>
              <a:ext uri="{FF2B5EF4-FFF2-40B4-BE49-F238E27FC236}">
                <a16:creationId xmlns:a16="http://schemas.microsoft.com/office/drawing/2014/main" id="{B3365468-B269-49A1-83C4-AE5D117E574F}"/>
              </a:ext>
            </a:extLst>
          </p:cNvPr>
          <p:cNvPicPr>
            <a:picLocks noChangeAspect="1"/>
          </p:cNvPicPr>
          <p:nvPr/>
        </p:nvPicPr>
        <p:blipFill>
          <a:blip r:embed="rId4"/>
          <a:stretch>
            <a:fillRect/>
          </a:stretch>
        </p:blipFill>
        <p:spPr>
          <a:xfrm>
            <a:off x="8173795" y="2936437"/>
            <a:ext cx="3517120" cy="2347677"/>
          </a:xfrm>
          <a:prstGeom prst="rect">
            <a:avLst/>
          </a:prstGeom>
        </p:spPr>
      </p:pic>
      <p:sp>
        <p:nvSpPr>
          <p:cNvPr id="15" name="Tekstvak 14">
            <a:extLst>
              <a:ext uri="{FF2B5EF4-FFF2-40B4-BE49-F238E27FC236}">
                <a16:creationId xmlns:a16="http://schemas.microsoft.com/office/drawing/2014/main" id="{4F2478CB-ABA4-49A0-8BAA-2DF8164CA186}"/>
              </a:ext>
            </a:extLst>
          </p:cNvPr>
          <p:cNvSpPr txBox="1"/>
          <p:nvPr/>
        </p:nvSpPr>
        <p:spPr>
          <a:xfrm>
            <a:off x="470607" y="680336"/>
            <a:ext cx="3507361" cy="2031325"/>
          </a:xfrm>
          <a:prstGeom prst="rect">
            <a:avLst/>
          </a:prstGeom>
          <a:noFill/>
        </p:spPr>
        <p:txBody>
          <a:bodyPr wrap="square" rtlCol="0">
            <a:spAutoFit/>
          </a:bodyPr>
          <a:lstStyle/>
          <a:p>
            <a:r>
              <a:rPr lang="nl-BE" sz="2400" b="1" dirty="0">
                <a:latin typeface="Arial" panose="020B0604020202020204" pitchFamily="34" charset="0"/>
                <a:cs typeface="Arial" panose="020B0604020202020204" pitchFamily="34" charset="0"/>
              </a:rPr>
              <a:t>De beweegtuin voor alle Mechelaars</a:t>
            </a:r>
          </a:p>
          <a:p>
            <a:r>
              <a:rPr lang="nl-BE" dirty="0"/>
              <a:t>Meer bewegen, meer spelen, meer samen.</a:t>
            </a:r>
          </a:p>
          <a:p>
            <a:endParaRPr lang="nl-BE" dirty="0"/>
          </a:p>
          <a:p>
            <a:endParaRPr lang="nl-NL" sz="2400" b="1" dirty="0">
              <a:latin typeface="Arial" panose="020B0604020202020204" pitchFamily="34" charset="0"/>
              <a:cs typeface="Arial" panose="020B0604020202020204" pitchFamily="34" charset="0"/>
            </a:endParaRPr>
          </a:p>
        </p:txBody>
      </p:sp>
      <p:sp>
        <p:nvSpPr>
          <p:cNvPr id="17" name="Tekstvak 16">
            <a:extLst>
              <a:ext uri="{FF2B5EF4-FFF2-40B4-BE49-F238E27FC236}">
                <a16:creationId xmlns:a16="http://schemas.microsoft.com/office/drawing/2014/main" id="{A6AC8355-CA43-4371-8990-7F1F9BEA32FE}"/>
              </a:ext>
            </a:extLst>
          </p:cNvPr>
          <p:cNvSpPr txBox="1"/>
          <p:nvPr/>
        </p:nvSpPr>
        <p:spPr>
          <a:xfrm>
            <a:off x="4310675" y="698370"/>
            <a:ext cx="3507369" cy="2585323"/>
          </a:xfrm>
          <a:prstGeom prst="rect">
            <a:avLst/>
          </a:prstGeom>
          <a:noFill/>
        </p:spPr>
        <p:txBody>
          <a:bodyPr wrap="square" rtlCol="0">
            <a:spAutoFit/>
          </a:bodyPr>
          <a:lstStyle/>
          <a:p>
            <a:r>
              <a:rPr lang="nl-BE" sz="2400" b="1" dirty="0">
                <a:latin typeface="Arial" panose="020B0604020202020204" pitchFamily="34" charset="0"/>
                <a:cs typeface="Arial" panose="020B0604020202020204" pitchFamily="34" charset="0"/>
              </a:rPr>
              <a:t>Dynamische school ZALM</a:t>
            </a:r>
          </a:p>
          <a:p>
            <a:r>
              <a:rPr lang="nl-BE" dirty="0"/>
              <a:t>Een (middelbare) school, die divers samengesteld én Mechels is in al haar geledingen tot en met inrichtende macht.</a:t>
            </a:r>
          </a:p>
          <a:p>
            <a:r>
              <a:rPr lang="nl-BE" dirty="0">
                <a:sym typeface="Wingdings" panose="05000000000000000000" pitchFamily="2" charset="2"/>
              </a:rPr>
              <a:t> </a:t>
            </a:r>
            <a:r>
              <a:rPr lang="nl-BE" dirty="0"/>
              <a:t>2000 m²</a:t>
            </a:r>
          </a:p>
          <a:p>
            <a:endParaRPr lang="nl-NL" sz="2400" b="1" dirty="0">
              <a:latin typeface="Arial" panose="020B0604020202020204" pitchFamily="34" charset="0"/>
              <a:cs typeface="Arial" panose="020B0604020202020204" pitchFamily="34" charset="0"/>
            </a:endParaRPr>
          </a:p>
        </p:txBody>
      </p:sp>
      <p:sp>
        <p:nvSpPr>
          <p:cNvPr id="20" name="Tekstvak 19">
            <a:extLst>
              <a:ext uri="{FF2B5EF4-FFF2-40B4-BE49-F238E27FC236}">
                <a16:creationId xmlns:a16="http://schemas.microsoft.com/office/drawing/2014/main" id="{2CD31CCA-303B-4784-A475-62497429BBE3}"/>
              </a:ext>
            </a:extLst>
          </p:cNvPr>
          <p:cNvSpPr txBox="1"/>
          <p:nvPr/>
        </p:nvSpPr>
        <p:spPr>
          <a:xfrm>
            <a:off x="8108807" y="680336"/>
            <a:ext cx="3582105" cy="1938992"/>
          </a:xfrm>
          <a:prstGeom prst="rect">
            <a:avLst/>
          </a:prstGeom>
          <a:noFill/>
        </p:spPr>
        <p:txBody>
          <a:bodyPr wrap="square" rtlCol="0">
            <a:spAutoFit/>
          </a:bodyPr>
          <a:lstStyle/>
          <a:p>
            <a:r>
              <a:rPr lang="nl-BE" sz="2400" b="1" dirty="0">
                <a:latin typeface="Arial" panose="020B0604020202020204" pitchFamily="34" charset="0"/>
                <a:cs typeface="Arial" panose="020B0604020202020204" pitchFamily="34" charset="0"/>
              </a:rPr>
              <a:t>Herkomstwijzer</a:t>
            </a:r>
          </a:p>
          <a:p>
            <a:r>
              <a:rPr lang="nl-BE" dirty="0"/>
              <a:t>Wegwijzerpalen zetten in Mechelen, waarop alle landen staan waar Mechelaars vandaan komen.</a:t>
            </a:r>
          </a:p>
          <a:p>
            <a:r>
              <a:rPr lang="nl-BE" dirty="0">
                <a:sym typeface="Wingdings" panose="05000000000000000000" pitchFamily="2" charset="2"/>
              </a:rPr>
              <a:t> </a:t>
            </a:r>
            <a:r>
              <a:rPr lang="nl-BE" dirty="0"/>
              <a:t>4 – 5 m²</a:t>
            </a:r>
          </a:p>
          <a:p>
            <a:endParaRPr lang="nl-BE"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479915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253A3DD-25C3-4C4F-A192-C77CC2A54952}"/>
              </a:ext>
            </a:extLst>
          </p:cNvPr>
          <p:cNvSpPr>
            <a:spLocks noGrp="1"/>
          </p:cNvSpPr>
          <p:nvPr>
            <p:ph type="title"/>
          </p:nvPr>
        </p:nvSpPr>
        <p:spPr>
          <a:xfrm>
            <a:off x="1262729" y="1289303"/>
            <a:ext cx="9638443" cy="3339303"/>
          </a:xfrm>
          <a:ln>
            <a:noFill/>
          </a:ln>
        </p:spPr>
        <p:txBody>
          <a:bodyPr vert="horz" lIns="274320" tIns="182880" rIns="274320" bIns="182880" rtlCol="0" anchor="ctr" anchorCtr="1">
            <a:normAutofit/>
          </a:bodyPr>
          <a:lstStyle/>
          <a:p>
            <a:r>
              <a:rPr lang="en-US" sz="5000">
                <a:solidFill>
                  <a:srgbClr val="262626"/>
                </a:solidFill>
              </a:rPr>
              <a:t>Vrije tijd</a:t>
            </a:r>
          </a:p>
        </p:txBody>
      </p:sp>
    </p:spTree>
    <p:extLst>
      <p:ext uri="{BB962C8B-B14F-4D97-AF65-F5344CB8AC3E}">
        <p14:creationId xmlns:p14="http://schemas.microsoft.com/office/powerpoint/2010/main" val="5700114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33976D1-3430-450C-A978-87A9A6E8E7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D6AAC78-7D86-415A-ADC1-2B4748079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9680" y="1248156"/>
            <a:ext cx="9692640" cy="43616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2A658D9-F185-44F1-BA33-D50320D1D0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2228" y="1060704"/>
            <a:ext cx="10067544" cy="4736592"/>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5C118618-F500-104C-886B-0818A8706B0D}"/>
              </a:ext>
            </a:extLst>
          </p:cNvPr>
          <p:cNvSpPr>
            <a:spLocks noGrp="1"/>
          </p:cNvSpPr>
          <p:nvPr>
            <p:ph type="title"/>
          </p:nvPr>
        </p:nvSpPr>
        <p:spPr>
          <a:xfrm>
            <a:off x="2231136" y="467418"/>
            <a:ext cx="7729728" cy="1188720"/>
          </a:xfrm>
          <a:solidFill>
            <a:schemeClr val="bg1"/>
          </a:solidFill>
        </p:spPr>
        <p:txBody>
          <a:bodyPr>
            <a:normAutofit/>
          </a:bodyPr>
          <a:lstStyle/>
          <a:p>
            <a:r>
              <a:rPr lang="nl-BE" dirty="0"/>
              <a:t>cultuur</a:t>
            </a:r>
          </a:p>
        </p:txBody>
      </p:sp>
      <p:sp>
        <p:nvSpPr>
          <p:cNvPr id="3" name="Tijdelijke aanduiding voor inhoud 2">
            <a:extLst>
              <a:ext uri="{FF2B5EF4-FFF2-40B4-BE49-F238E27FC236}">
                <a16:creationId xmlns:a16="http://schemas.microsoft.com/office/drawing/2014/main" id="{67F6CC34-28F2-DC4C-8E8C-BBA91205A42F}"/>
              </a:ext>
            </a:extLst>
          </p:cNvPr>
          <p:cNvSpPr>
            <a:spLocks noGrp="1"/>
          </p:cNvSpPr>
          <p:nvPr>
            <p:ph idx="1"/>
          </p:nvPr>
        </p:nvSpPr>
        <p:spPr>
          <a:xfrm>
            <a:off x="1706062" y="2291262"/>
            <a:ext cx="8779512" cy="2879256"/>
          </a:xfrm>
        </p:spPr>
        <p:txBody>
          <a:bodyPr>
            <a:normAutofit/>
          </a:bodyPr>
          <a:lstStyle/>
          <a:p>
            <a:r>
              <a:rPr lang="nl-BE">
                <a:solidFill>
                  <a:srgbClr val="404040"/>
                </a:solidFill>
              </a:rPr>
              <a:t>Bibliotheek</a:t>
            </a:r>
          </a:p>
          <a:p>
            <a:r>
              <a:rPr lang="nl-BE">
                <a:solidFill>
                  <a:srgbClr val="404040"/>
                </a:solidFill>
              </a:rPr>
              <a:t>Cultuurcentrum</a:t>
            </a:r>
          </a:p>
          <a:p>
            <a:r>
              <a:rPr lang="nl-BE">
                <a:solidFill>
                  <a:srgbClr val="404040"/>
                </a:solidFill>
              </a:rPr>
              <a:t>Evenementenloket</a:t>
            </a:r>
          </a:p>
          <a:p>
            <a:r>
              <a:rPr lang="nl-BE">
                <a:solidFill>
                  <a:srgbClr val="404040"/>
                </a:solidFill>
              </a:rPr>
              <a:t>H30</a:t>
            </a:r>
          </a:p>
          <a:p>
            <a:r>
              <a:rPr lang="nl-BE">
                <a:solidFill>
                  <a:srgbClr val="404040"/>
                </a:solidFill>
              </a:rPr>
              <a:t>Mechelen Feest</a:t>
            </a:r>
          </a:p>
          <a:p>
            <a:r>
              <a:rPr lang="nl-BE">
                <a:solidFill>
                  <a:srgbClr val="404040"/>
                </a:solidFill>
              </a:rPr>
              <a:t>Talentenfabriek</a:t>
            </a:r>
          </a:p>
        </p:txBody>
      </p:sp>
    </p:spTree>
    <p:extLst>
      <p:ext uri="{BB962C8B-B14F-4D97-AF65-F5344CB8AC3E}">
        <p14:creationId xmlns:p14="http://schemas.microsoft.com/office/powerpoint/2010/main" val="25233852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F2272B7-2FEE-4DCB-B919-17EBA02B17FF}"/>
              </a:ext>
            </a:extLst>
          </p:cNvPr>
          <p:cNvPicPr>
            <a:picLocks noChangeAspect="1"/>
          </p:cNvPicPr>
          <p:nvPr/>
        </p:nvPicPr>
        <p:blipFill>
          <a:blip r:embed="rId2"/>
          <a:stretch>
            <a:fillRect/>
          </a:stretch>
        </p:blipFill>
        <p:spPr>
          <a:xfrm>
            <a:off x="2492439" y="1321658"/>
            <a:ext cx="2854301" cy="1905246"/>
          </a:xfrm>
          <a:prstGeom prst="rect">
            <a:avLst/>
          </a:prstGeom>
        </p:spPr>
      </p:pic>
      <p:pic>
        <p:nvPicPr>
          <p:cNvPr id="7" name="Afbeelding 6">
            <a:extLst>
              <a:ext uri="{FF2B5EF4-FFF2-40B4-BE49-F238E27FC236}">
                <a16:creationId xmlns:a16="http://schemas.microsoft.com/office/drawing/2014/main" id="{F677E50A-3C0D-40EE-9908-A82DE270366F}"/>
              </a:ext>
            </a:extLst>
          </p:cNvPr>
          <p:cNvPicPr>
            <a:picLocks noChangeAspect="1"/>
          </p:cNvPicPr>
          <p:nvPr/>
        </p:nvPicPr>
        <p:blipFill>
          <a:blip r:embed="rId3"/>
          <a:stretch>
            <a:fillRect/>
          </a:stretch>
        </p:blipFill>
        <p:spPr>
          <a:xfrm>
            <a:off x="372143" y="4650904"/>
            <a:ext cx="2652997" cy="1770876"/>
          </a:xfrm>
          <a:prstGeom prst="rect">
            <a:avLst/>
          </a:prstGeom>
        </p:spPr>
      </p:pic>
      <p:sp>
        <p:nvSpPr>
          <p:cNvPr id="12" name="Rectangle 11">
            <a:extLst>
              <a:ext uri="{FF2B5EF4-FFF2-40B4-BE49-F238E27FC236}">
                <a16:creationId xmlns:a16="http://schemas.microsoft.com/office/drawing/2014/main" id="{799448F2-0E5B-42DA-B2D1-11A14E947B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50280" y="0"/>
            <a:ext cx="9144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E8A7552-20E1-4F34-ADAB-C1DB6634D4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83280"/>
            <a:ext cx="6126480" cy="9144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Afbeelding 2">
            <a:extLst>
              <a:ext uri="{FF2B5EF4-FFF2-40B4-BE49-F238E27FC236}">
                <a16:creationId xmlns:a16="http://schemas.microsoft.com/office/drawing/2014/main" id="{A40F8D33-2113-4673-9E33-AF5FC384CDE9}"/>
              </a:ext>
            </a:extLst>
          </p:cNvPr>
          <p:cNvPicPr>
            <a:picLocks noChangeAspect="1"/>
          </p:cNvPicPr>
          <p:nvPr/>
        </p:nvPicPr>
        <p:blipFill>
          <a:blip r:embed="rId4"/>
          <a:stretch>
            <a:fillRect/>
          </a:stretch>
        </p:blipFill>
        <p:spPr>
          <a:xfrm>
            <a:off x="6534229" y="304744"/>
            <a:ext cx="5426764" cy="4070073"/>
          </a:xfrm>
          <a:prstGeom prst="rect">
            <a:avLst/>
          </a:prstGeom>
        </p:spPr>
      </p:pic>
      <p:sp>
        <p:nvSpPr>
          <p:cNvPr id="10" name="Tekstvak 9">
            <a:extLst>
              <a:ext uri="{FF2B5EF4-FFF2-40B4-BE49-F238E27FC236}">
                <a16:creationId xmlns:a16="http://schemas.microsoft.com/office/drawing/2014/main" id="{F8F5FAEF-2A34-4201-879E-6764F5E5D185}"/>
              </a:ext>
            </a:extLst>
          </p:cNvPr>
          <p:cNvSpPr txBox="1"/>
          <p:nvPr/>
        </p:nvSpPr>
        <p:spPr>
          <a:xfrm>
            <a:off x="6953693" y="4374817"/>
            <a:ext cx="4625163" cy="1661993"/>
          </a:xfrm>
          <a:prstGeom prst="rect">
            <a:avLst/>
          </a:prstGeom>
          <a:noFill/>
        </p:spPr>
        <p:txBody>
          <a:bodyPr wrap="square" rtlCol="0">
            <a:spAutoFit/>
          </a:bodyPr>
          <a:lstStyle/>
          <a:p>
            <a:r>
              <a:rPr lang="nl-BE" sz="2400" b="1" dirty="0">
                <a:latin typeface="Arial" panose="020B0604020202020204" pitchFamily="34" charset="0"/>
                <a:cs typeface="Arial" panose="020B0604020202020204" pitchFamily="34" charset="0"/>
              </a:rPr>
              <a:t>Boekenbank</a:t>
            </a:r>
          </a:p>
          <a:p>
            <a:r>
              <a:rPr lang="nl-BE" dirty="0"/>
              <a:t>De boekenbank, een combinatie van mobiele zitbank en boekenkast.</a:t>
            </a:r>
          </a:p>
          <a:p>
            <a:r>
              <a:rPr lang="nl-BE" dirty="0">
                <a:sym typeface="Wingdings" panose="05000000000000000000" pitchFamily="2" charset="2"/>
              </a:rPr>
              <a:t> </a:t>
            </a:r>
            <a:r>
              <a:rPr lang="nl-BE" dirty="0"/>
              <a:t>0,68 m² (1,50m op 0,45m)</a:t>
            </a:r>
          </a:p>
          <a:p>
            <a:endParaRPr lang="nl-NL" sz="2400" b="1" dirty="0">
              <a:latin typeface="Arial" panose="020B0604020202020204" pitchFamily="34" charset="0"/>
              <a:cs typeface="Arial" panose="020B0604020202020204" pitchFamily="34" charset="0"/>
            </a:endParaRPr>
          </a:p>
        </p:txBody>
      </p:sp>
      <p:sp>
        <p:nvSpPr>
          <p:cNvPr id="11" name="Tekstvak 10">
            <a:extLst>
              <a:ext uri="{FF2B5EF4-FFF2-40B4-BE49-F238E27FC236}">
                <a16:creationId xmlns:a16="http://schemas.microsoft.com/office/drawing/2014/main" id="{A41C0392-FB91-45AD-81EA-04A3E5139907}"/>
              </a:ext>
            </a:extLst>
          </p:cNvPr>
          <p:cNvSpPr txBox="1"/>
          <p:nvPr/>
        </p:nvSpPr>
        <p:spPr>
          <a:xfrm>
            <a:off x="286361" y="466344"/>
            <a:ext cx="3299792" cy="2031325"/>
          </a:xfrm>
          <a:prstGeom prst="rect">
            <a:avLst/>
          </a:prstGeom>
          <a:noFill/>
        </p:spPr>
        <p:txBody>
          <a:bodyPr wrap="square" rtlCol="0">
            <a:spAutoFit/>
          </a:bodyPr>
          <a:lstStyle/>
          <a:p>
            <a:r>
              <a:rPr lang="nl-BE" sz="2400" b="1" dirty="0" err="1">
                <a:latin typeface="Arial" panose="020B0604020202020204" pitchFamily="34" charset="0"/>
                <a:cs typeface="Arial" panose="020B0604020202020204" pitchFamily="34" charset="0"/>
              </a:rPr>
              <a:t>Malinwa</a:t>
            </a:r>
            <a:r>
              <a:rPr lang="nl-BE" sz="2400" b="1" dirty="0">
                <a:latin typeface="Arial" panose="020B0604020202020204" pitchFamily="34" charset="0"/>
                <a:cs typeface="Arial" panose="020B0604020202020204" pitchFamily="34" charset="0"/>
              </a:rPr>
              <a:t> Music Project</a:t>
            </a:r>
          </a:p>
          <a:p>
            <a:r>
              <a:rPr lang="nl-BE" dirty="0"/>
              <a:t>Een muziekproject op locatie door jongeren binnen verschillende genres.</a:t>
            </a:r>
          </a:p>
          <a:p>
            <a:endParaRPr lang="nl-NL" sz="2400" b="1" dirty="0">
              <a:latin typeface="Arial" panose="020B0604020202020204" pitchFamily="34" charset="0"/>
              <a:cs typeface="Arial" panose="020B0604020202020204" pitchFamily="34" charset="0"/>
            </a:endParaRPr>
          </a:p>
        </p:txBody>
      </p:sp>
      <p:sp>
        <p:nvSpPr>
          <p:cNvPr id="13" name="Tekstvak 12">
            <a:extLst>
              <a:ext uri="{FF2B5EF4-FFF2-40B4-BE49-F238E27FC236}">
                <a16:creationId xmlns:a16="http://schemas.microsoft.com/office/drawing/2014/main" id="{4386EF12-0BD1-4ADE-8976-AE5B2C2AA5C7}"/>
              </a:ext>
            </a:extLst>
          </p:cNvPr>
          <p:cNvSpPr txBox="1"/>
          <p:nvPr/>
        </p:nvSpPr>
        <p:spPr>
          <a:xfrm>
            <a:off x="3306771" y="3796382"/>
            <a:ext cx="2652997" cy="3061618"/>
          </a:xfrm>
          <a:prstGeom prst="rect">
            <a:avLst/>
          </a:prstGeom>
          <a:noFill/>
        </p:spPr>
        <p:txBody>
          <a:bodyPr wrap="square" rtlCol="0">
            <a:spAutoFit/>
          </a:bodyPr>
          <a:lstStyle/>
          <a:p>
            <a:r>
              <a:rPr lang="nl-BE" sz="2400" b="1" dirty="0">
                <a:latin typeface="Arial" panose="020B0604020202020204" pitchFamily="34" charset="0"/>
                <a:cs typeface="Arial" panose="020B0604020202020204" pitchFamily="34" charset="0"/>
              </a:rPr>
              <a:t>Mechelse cultuurtempel/</a:t>
            </a:r>
          </a:p>
          <a:p>
            <a:r>
              <a:rPr lang="nl-BE" sz="2400" b="1" dirty="0">
                <a:latin typeface="Arial" panose="020B0604020202020204" pitchFamily="34" charset="0"/>
                <a:cs typeface="Arial" panose="020B0604020202020204" pitchFamily="34" charset="0"/>
              </a:rPr>
              <a:t>cultuursite </a:t>
            </a:r>
          </a:p>
          <a:p>
            <a:r>
              <a:rPr lang="nl-BE" dirty="0"/>
              <a:t>Grote multifunctionele zaal in combinatie met verbruikerszaal en aanpalende kleinere zaaltjes.</a:t>
            </a:r>
          </a:p>
          <a:p>
            <a:endParaRPr lang="nl-NL"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357268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3185502-6964-4B42-8674-63AC79B6DD1E}"/>
              </a:ext>
            </a:extLst>
          </p:cNvPr>
          <p:cNvSpPr>
            <a:spLocks noGrp="1"/>
          </p:cNvSpPr>
          <p:nvPr>
            <p:ph type="title"/>
          </p:nvPr>
        </p:nvSpPr>
        <p:spPr/>
        <p:txBody>
          <a:bodyPr>
            <a:normAutofit/>
          </a:bodyPr>
          <a:lstStyle/>
          <a:p>
            <a:r>
              <a:rPr lang="nl-BE" dirty="0"/>
              <a:t>Deeltijds kunstonderwijs</a:t>
            </a:r>
          </a:p>
        </p:txBody>
      </p:sp>
      <p:graphicFrame>
        <p:nvGraphicFramePr>
          <p:cNvPr id="5" name="Tijdelijke aanduiding voor inhoud 2">
            <a:extLst>
              <a:ext uri="{FF2B5EF4-FFF2-40B4-BE49-F238E27FC236}">
                <a16:creationId xmlns:a16="http://schemas.microsoft.com/office/drawing/2014/main" id="{09CC9A68-DC68-4765-AA8F-D95D17C675C1}"/>
              </a:ext>
            </a:extLst>
          </p:cNvPr>
          <p:cNvGraphicFramePr>
            <a:graphicFrameLocks noGrp="1"/>
          </p:cNvGraphicFramePr>
          <p:nvPr>
            <p:ph idx="1"/>
            <p:extLst>
              <p:ext uri="{D42A27DB-BD31-4B8C-83A1-F6EECF244321}">
                <p14:modId xmlns:p14="http://schemas.microsoft.com/office/powerpoint/2010/main" val="1578706362"/>
              </p:ext>
            </p:extLst>
          </p:nvPr>
        </p:nvGraphicFramePr>
        <p:xfrm>
          <a:off x="946984" y="2638425"/>
          <a:ext cx="10177699" cy="31390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975077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168D508C-A317-451C-AB61-8A699E3570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01406"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00C35D76-FEF9-FD41-94D7-481C5A43FA16}"/>
              </a:ext>
            </a:extLst>
          </p:cNvPr>
          <p:cNvSpPr>
            <a:spLocks noGrp="1"/>
          </p:cNvSpPr>
          <p:nvPr>
            <p:ph type="title"/>
          </p:nvPr>
        </p:nvSpPr>
        <p:spPr>
          <a:xfrm>
            <a:off x="1600200" y="2567226"/>
            <a:ext cx="8991600" cy="1723549"/>
          </a:xfrm>
        </p:spPr>
        <p:txBody>
          <a:bodyPr vert="horz" lIns="274320" tIns="182880" rIns="274320" bIns="182880" rtlCol="0" anchor="ctr" anchorCtr="1">
            <a:normAutofit/>
          </a:bodyPr>
          <a:lstStyle/>
          <a:p>
            <a:r>
              <a:rPr lang="en-US" sz="4000">
                <a:solidFill>
                  <a:srgbClr val="262626"/>
                </a:solidFill>
              </a:rPr>
              <a:t>jeugd</a:t>
            </a:r>
          </a:p>
        </p:txBody>
      </p:sp>
      <p:sp>
        <p:nvSpPr>
          <p:cNvPr id="3" name="Tijdelijke aanduiding voor inhoud 2">
            <a:extLst>
              <a:ext uri="{FF2B5EF4-FFF2-40B4-BE49-F238E27FC236}">
                <a16:creationId xmlns:a16="http://schemas.microsoft.com/office/drawing/2014/main" id="{094BB713-DA47-E646-83E5-A4530B0B087A}"/>
              </a:ext>
            </a:extLst>
          </p:cNvPr>
          <p:cNvSpPr>
            <a:spLocks noGrp="1"/>
          </p:cNvSpPr>
          <p:nvPr>
            <p:ph idx="1"/>
          </p:nvPr>
        </p:nvSpPr>
        <p:spPr>
          <a:xfrm>
            <a:off x="6579219" y="5583044"/>
            <a:ext cx="3995955" cy="653164"/>
          </a:xfrm>
        </p:spPr>
        <p:txBody>
          <a:bodyPr vert="horz" lIns="91440" tIns="45720" rIns="91440" bIns="45720" rtlCol="0">
            <a:normAutofit/>
          </a:bodyPr>
          <a:lstStyle/>
          <a:p>
            <a:pPr marL="0" indent="0" algn="r">
              <a:buNone/>
            </a:pPr>
            <a:r>
              <a:rPr lang="en-US" sz="2000">
                <a:solidFill>
                  <a:srgbClr val="FFFFFF"/>
                </a:solidFill>
              </a:rPr>
              <a:t>jeugddienst</a:t>
            </a:r>
          </a:p>
        </p:txBody>
      </p:sp>
    </p:spTree>
    <p:extLst>
      <p:ext uri="{BB962C8B-B14F-4D97-AF65-F5344CB8AC3E}">
        <p14:creationId xmlns:p14="http://schemas.microsoft.com/office/powerpoint/2010/main" val="16356735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065EB746-BA71-4F74-9E58-DCE0375655F3}"/>
              </a:ext>
            </a:extLst>
          </p:cNvPr>
          <p:cNvPicPr>
            <a:picLocks noChangeAspect="1"/>
          </p:cNvPicPr>
          <p:nvPr/>
        </p:nvPicPr>
        <p:blipFill rotWithShape="1">
          <a:blip r:embed="rId2"/>
          <a:srcRect r="-1" b="12180"/>
          <a:stretch/>
        </p:blipFill>
        <p:spPr>
          <a:xfrm>
            <a:off x="5419264" y="3265079"/>
            <a:ext cx="6129269" cy="3592925"/>
          </a:xfrm>
          <a:prstGeom prst="rect">
            <a:avLst/>
          </a:prstGeom>
        </p:spPr>
      </p:pic>
      <p:pic>
        <p:nvPicPr>
          <p:cNvPr id="5" name="Afbeelding 4">
            <a:extLst>
              <a:ext uri="{FF2B5EF4-FFF2-40B4-BE49-F238E27FC236}">
                <a16:creationId xmlns:a16="http://schemas.microsoft.com/office/drawing/2014/main" id="{1F4B8E46-72FA-439B-9069-F5556E6E0762}"/>
              </a:ext>
            </a:extLst>
          </p:cNvPr>
          <p:cNvPicPr>
            <a:picLocks noChangeAspect="1"/>
          </p:cNvPicPr>
          <p:nvPr/>
        </p:nvPicPr>
        <p:blipFill rotWithShape="1">
          <a:blip r:embed="rId3"/>
          <a:srcRect r="1" b="3454"/>
          <a:stretch/>
        </p:blipFill>
        <p:spPr>
          <a:xfrm>
            <a:off x="643467" y="-4"/>
            <a:ext cx="6082711" cy="3920044"/>
          </a:xfrm>
          <a:custGeom>
            <a:avLst/>
            <a:gdLst>
              <a:gd name="connsiteX0" fmla="*/ 0 w 6082711"/>
              <a:gd name="connsiteY0" fmla="*/ 0 h 3920044"/>
              <a:gd name="connsiteX1" fmla="*/ 6082711 w 6082711"/>
              <a:gd name="connsiteY1" fmla="*/ 0 h 3920044"/>
              <a:gd name="connsiteX2" fmla="*/ 6082711 w 6082711"/>
              <a:gd name="connsiteY2" fmla="*/ 3103225 h 3920044"/>
              <a:gd name="connsiteX3" fmla="*/ 4614930 w 6082711"/>
              <a:gd name="connsiteY3" fmla="*/ 3103225 h 3920044"/>
              <a:gd name="connsiteX4" fmla="*/ 4614930 w 6082711"/>
              <a:gd name="connsiteY4" fmla="*/ 3920044 h 3920044"/>
              <a:gd name="connsiteX5" fmla="*/ 0 w 6082711"/>
              <a:gd name="connsiteY5" fmla="*/ 3920044 h 3920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82711" h="3920044">
                <a:moveTo>
                  <a:pt x="0" y="0"/>
                </a:moveTo>
                <a:lnTo>
                  <a:pt x="6082711" y="0"/>
                </a:lnTo>
                <a:lnTo>
                  <a:pt x="6082711" y="3103225"/>
                </a:lnTo>
                <a:lnTo>
                  <a:pt x="4614930" y="3103225"/>
                </a:lnTo>
                <a:lnTo>
                  <a:pt x="4614930" y="3920044"/>
                </a:lnTo>
                <a:lnTo>
                  <a:pt x="0" y="3920044"/>
                </a:lnTo>
                <a:close/>
              </a:path>
            </a:pathLst>
          </a:custGeom>
        </p:spPr>
      </p:pic>
      <p:sp>
        <p:nvSpPr>
          <p:cNvPr id="10" name="Rectangle 9">
            <a:extLst>
              <a:ext uri="{FF2B5EF4-FFF2-40B4-BE49-F238E27FC236}">
                <a16:creationId xmlns:a16="http://schemas.microsoft.com/office/drawing/2014/main" id="{0326EC71-2F93-49F2-8A52-B5E037F83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7045" y="643467"/>
            <a:ext cx="4018021" cy="246074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53CA037-B343-40C1-893A-BB3C58EB8D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80160" y="4080063"/>
            <a:ext cx="3978237" cy="215614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kstvak 7">
            <a:extLst>
              <a:ext uri="{FF2B5EF4-FFF2-40B4-BE49-F238E27FC236}">
                <a16:creationId xmlns:a16="http://schemas.microsoft.com/office/drawing/2014/main" id="{87DF13C2-79A4-4F7A-B9B8-FA0671A92D16}"/>
              </a:ext>
            </a:extLst>
          </p:cNvPr>
          <p:cNvSpPr txBox="1"/>
          <p:nvPr/>
        </p:nvSpPr>
        <p:spPr>
          <a:xfrm>
            <a:off x="1381469" y="4454330"/>
            <a:ext cx="3785953" cy="1661993"/>
          </a:xfrm>
          <a:prstGeom prst="rect">
            <a:avLst/>
          </a:prstGeom>
          <a:noFill/>
        </p:spPr>
        <p:txBody>
          <a:bodyPr wrap="square" rtlCol="0">
            <a:spAutoFit/>
          </a:bodyPr>
          <a:lstStyle/>
          <a:p>
            <a:r>
              <a:rPr lang="nl-BE" sz="2400" b="1" dirty="0">
                <a:latin typeface="Arial" panose="020B0604020202020204" pitchFamily="34" charset="0"/>
                <a:cs typeface="Arial" panose="020B0604020202020204" pitchFamily="34" charset="0"/>
              </a:rPr>
              <a:t>RC park</a:t>
            </a:r>
          </a:p>
          <a:p>
            <a:r>
              <a:rPr lang="nl-BE" dirty="0"/>
              <a:t>Park voor radio bestuurd entertainment voor jong en oud.</a:t>
            </a:r>
          </a:p>
          <a:p>
            <a:r>
              <a:rPr lang="nl-BE" dirty="0">
                <a:sym typeface="Wingdings" panose="05000000000000000000" pitchFamily="2" charset="2"/>
              </a:rPr>
              <a:t> </a:t>
            </a:r>
            <a:r>
              <a:rPr lang="nl-BE" dirty="0"/>
              <a:t>20.000 m²</a:t>
            </a:r>
          </a:p>
          <a:p>
            <a:endParaRPr lang="nl-NL" sz="2400" b="1" dirty="0">
              <a:latin typeface="Arial" panose="020B0604020202020204" pitchFamily="34" charset="0"/>
              <a:cs typeface="Arial" panose="020B0604020202020204" pitchFamily="34" charset="0"/>
            </a:endParaRPr>
          </a:p>
        </p:txBody>
      </p:sp>
      <p:sp>
        <p:nvSpPr>
          <p:cNvPr id="9" name="Tekstvak 8">
            <a:extLst>
              <a:ext uri="{FF2B5EF4-FFF2-40B4-BE49-F238E27FC236}">
                <a16:creationId xmlns:a16="http://schemas.microsoft.com/office/drawing/2014/main" id="{6DFA5BF9-74F7-4EDF-A012-3DBD507E7B55}"/>
              </a:ext>
            </a:extLst>
          </p:cNvPr>
          <p:cNvSpPr txBox="1"/>
          <p:nvPr/>
        </p:nvSpPr>
        <p:spPr>
          <a:xfrm>
            <a:off x="6887046" y="680354"/>
            <a:ext cx="4018020" cy="2585323"/>
          </a:xfrm>
          <a:prstGeom prst="rect">
            <a:avLst/>
          </a:prstGeom>
          <a:noFill/>
        </p:spPr>
        <p:txBody>
          <a:bodyPr wrap="square" rtlCol="0">
            <a:spAutoFit/>
          </a:bodyPr>
          <a:lstStyle/>
          <a:p>
            <a:r>
              <a:rPr lang="nl-BE" sz="2400" b="1" dirty="0">
                <a:latin typeface="Arial" panose="020B0604020202020204" pitchFamily="34" charset="0"/>
                <a:cs typeface="Arial" panose="020B0604020202020204" pitchFamily="34" charset="0"/>
              </a:rPr>
              <a:t>Spelen voor en door duurzame energie</a:t>
            </a:r>
          </a:p>
          <a:p>
            <a:r>
              <a:rPr lang="nl-BE" dirty="0"/>
              <a:t>Een speeltuin waar je onder meer games kan spelen door energie opgewekt door zonne-, wind- en waterenergie maar ook door energie die je zelf opwekt.</a:t>
            </a:r>
          </a:p>
          <a:p>
            <a:r>
              <a:rPr lang="nl-BE" dirty="0">
                <a:sym typeface="Wingdings" panose="05000000000000000000" pitchFamily="2" charset="2"/>
              </a:rPr>
              <a:t> </a:t>
            </a:r>
            <a:r>
              <a:rPr lang="nl-BE" dirty="0"/>
              <a:t>150 m²</a:t>
            </a:r>
          </a:p>
          <a:p>
            <a:endParaRPr lang="nl-NL"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789184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C33976D1-3430-450C-A978-87A9A6E8E7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9">
            <a:extLst>
              <a:ext uri="{FF2B5EF4-FFF2-40B4-BE49-F238E27FC236}">
                <a16:creationId xmlns:a16="http://schemas.microsoft.com/office/drawing/2014/main" id="{7D6AAC78-7D86-415A-ADC1-2B4748079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9680" y="1248156"/>
            <a:ext cx="9692640" cy="43616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11">
            <a:extLst>
              <a:ext uri="{FF2B5EF4-FFF2-40B4-BE49-F238E27FC236}">
                <a16:creationId xmlns:a16="http://schemas.microsoft.com/office/drawing/2014/main" id="{F2A658D9-F185-44F1-BA33-D50320D1D0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2228" y="1060704"/>
            <a:ext cx="10067544" cy="4736592"/>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E562EED4-696D-9145-BE7D-95E92B9EF5E6}"/>
              </a:ext>
            </a:extLst>
          </p:cNvPr>
          <p:cNvSpPr>
            <a:spLocks noGrp="1"/>
          </p:cNvSpPr>
          <p:nvPr>
            <p:ph type="title"/>
          </p:nvPr>
        </p:nvSpPr>
        <p:spPr>
          <a:xfrm>
            <a:off x="2231136" y="467418"/>
            <a:ext cx="7729728" cy="1188720"/>
          </a:xfrm>
          <a:solidFill>
            <a:schemeClr val="bg1"/>
          </a:solidFill>
        </p:spPr>
        <p:txBody>
          <a:bodyPr>
            <a:normAutofit/>
          </a:bodyPr>
          <a:lstStyle/>
          <a:p>
            <a:r>
              <a:rPr lang="nl-BE" dirty="0"/>
              <a:t>Kunst&amp;erfgoed</a:t>
            </a:r>
          </a:p>
        </p:txBody>
      </p:sp>
      <p:sp>
        <p:nvSpPr>
          <p:cNvPr id="3" name="Tijdelijke aanduiding voor inhoud 2">
            <a:extLst>
              <a:ext uri="{FF2B5EF4-FFF2-40B4-BE49-F238E27FC236}">
                <a16:creationId xmlns:a16="http://schemas.microsoft.com/office/drawing/2014/main" id="{22C6C328-ABA3-CA4B-9654-E6207984B789}"/>
              </a:ext>
            </a:extLst>
          </p:cNvPr>
          <p:cNvSpPr>
            <a:spLocks noGrp="1"/>
          </p:cNvSpPr>
          <p:nvPr>
            <p:ph idx="1"/>
          </p:nvPr>
        </p:nvSpPr>
        <p:spPr>
          <a:xfrm>
            <a:off x="1706062" y="2291262"/>
            <a:ext cx="8779512" cy="2879256"/>
          </a:xfrm>
        </p:spPr>
        <p:txBody>
          <a:bodyPr>
            <a:normAutofit/>
          </a:bodyPr>
          <a:lstStyle/>
          <a:p>
            <a:r>
              <a:rPr lang="nl-BE">
                <a:solidFill>
                  <a:srgbClr val="404040"/>
                </a:solidFill>
              </a:rPr>
              <a:t>Musea &amp; erfgoed</a:t>
            </a:r>
          </a:p>
          <a:p>
            <a:endParaRPr lang="nl-BE">
              <a:solidFill>
                <a:srgbClr val="404040"/>
              </a:solidFill>
            </a:endParaRPr>
          </a:p>
        </p:txBody>
      </p:sp>
    </p:spTree>
    <p:extLst>
      <p:ext uri="{BB962C8B-B14F-4D97-AF65-F5344CB8AC3E}">
        <p14:creationId xmlns:p14="http://schemas.microsoft.com/office/powerpoint/2010/main" val="1838693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118210A9-5EE6-435F-AD2E-66DCE19A6581}"/>
              </a:ext>
            </a:extLst>
          </p:cNvPr>
          <p:cNvPicPr>
            <a:picLocks noChangeAspect="1"/>
          </p:cNvPicPr>
          <p:nvPr/>
        </p:nvPicPr>
        <p:blipFill>
          <a:blip r:embed="rId2"/>
          <a:stretch>
            <a:fillRect/>
          </a:stretch>
        </p:blipFill>
        <p:spPr>
          <a:xfrm>
            <a:off x="1244010" y="1491511"/>
            <a:ext cx="5512981" cy="3675321"/>
          </a:xfrm>
          <a:prstGeom prst="rect">
            <a:avLst/>
          </a:prstGeom>
        </p:spPr>
      </p:pic>
      <p:sp>
        <p:nvSpPr>
          <p:cNvPr id="4" name="Tekstvak 3">
            <a:extLst>
              <a:ext uri="{FF2B5EF4-FFF2-40B4-BE49-F238E27FC236}">
                <a16:creationId xmlns:a16="http://schemas.microsoft.com/office/drawing/2014/main" id="{5010253A-7C41-48DD-96DB-E69525255C35}"/>
              </a:ext>
            </a:extLst>
          </p:cNvPr>
          <p:cNvSpPr txBox="1"/>
          <p:nvPr/>
        </p:nvSpPr>
        <p:spPr>
          <a:xfrm>
            <a:off x="7086984" y="2271105"/>
            <a:ext cx="4066569" cy="1384995"/>
          </a:xfrm>
          <a:prstGeom prst="rect">
            <a:avLst/>
          </a:prstGeom>
          <a:noFill/>
        </p:spPr>
        <p:txBody>
          <a:bodyPr wrap="square" rtlCol="0">
            <a:spAutoFit/>
          </a:bodyPr>
          <a:lstStyle/>
          <a:p>
            <a:r>
              <a:rPr lang="nl-BE" sz="2400" b="1" dirty="0">
                <a:latin typeface="Arial" panose="020B0604020202020204" pitchFamily="34" charset="0"/>
                <a:cs typeface="Arial" panose="020B0604020202020204" pitchFamily="34" charset="0"/>
              </a:rPr>
              <a:t>Mechelen in </a:t>
            </a:r>
            <a:r>
              <a:rPr lang="nl-BE" sz="2400" b="1" dirty="0" err="1">
                <a:latin typeface="Arial" panose="020B0604020202020204" pitchFamily="34" charset="0"/>
                <a:cs typeface="Arial" panose="020B0604020202020204" pitchFamily="34" charset="0"/>
              </a:rPr>
              <a:t>the</a:t>
            </a:r>
            <a:r>
              <a:rPr lang="nl-BE" sz="2400" b="1" dirty="0">
                <a:latin typeface="Arial" panose="020B0604020202020204" pitchFamily="34" charset="0"/>
                <a:cs typeface="Arial" panose="020B0604020202020204" pitchFamily="34" charset="0"/>
              </a:rPr>
              <a:t> picture</a:t>
            </a:r>
          </a:p>
          <a:p>
            <a:r>
              <a:rPr lang="nl-BE" dirty="0"/>
              <a:t>Een interactief museum met Mechelse en moderne kunst.</a:t>
            </a:r>
          </a:p>
          <a:p>
            <a:endParaRPr lang="nl-NL"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404203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8D6B717-6951-F843-A2E9-A2044AB79879}"/>
              </a:ext>
            </a:extLst>
          </p:cNvPr>
          <p:cNvSpPr>
            <a:spLocks noGrp="1"/>
          </p:cNvSpPr>
          <p:nvPr>
            <p:ph type="title"/>
          </p:nvPr>
        </p:nvSpPr>
        <p:spPr>
          <a:xfrm>
            <a:off x="1600200" y="4269282"/>
            <a:ext cx="8991600" cy="1264762"/>
          </a:xfrm>
        </p:spPr>
        <p:txBody>
          <a:bodyPr vert="horz" lIns="274320" tIns="182880" rIns="274320" bIns="182880" rtlCol="0" anchor="ctr" anchorCtr="1">
            <a:normAutofit/>
          </a:bodyPr>
          <a:lstStyle/>
          <a:p>
            <a:r>
              <a:rPr lang="en-US" sz="3200">
                <a:solidFill>
                  <a:srgbClr val="262626"/>
                </a:solidFill>
              </a:rPr>
              <a:t>sport</a:t>
            </a:r>
          </a:p>
        </p:txBody>
      </p:sp>
      <p:sp>
        <p:nvSpPr>
          <p:cNvPr id="3" name="Tijdelijke aanduiding voor inhoud 2">
            <a:extLst>
              <a:ext uri="{FF2B5EF4-FFF2-40B4-BE49-F238E27FC236}">
                <a16:creationId xmlns:a16="http://schemas.microsoft.com/office/drawing/2014/main" id="{14266ECE-8707-354F-A1BA-298A3221E945}"/>
              </a:ext>
            </a:extLst>
          </p:cNvPr>
          <p:cNvSpPr>
            <a:spLocks noGrp="1"/>
          </p:cNvSpPr>
          <p:nvPr>
            <p:ph idx="1"/>
          </p:nvPr>
        </p:nvSpPr>
        <p:spPr>
          <a:xfrm>
            <a:off x="2695194" y="5688535"/>
            <a:ext cx="6801612" cy="536125"/>
          </a:xfrm>
        </p:spPr>
        <p:txBody>
          <a:bodyPr vert="horz" lIns="91440" tIns="45720" rIns="91440" bIns="45720" rtlCol="0">
            <a:normAutofit/>
          </a:bodyPr>
          <a:lstStyle/>
          <a:p>
            <a:pPr marL="0" indent="0" algn="ctr">
              <a:buNone/>
            </a:pPr>
            <a:r>
              <a:rPr lang="en-US">
                <a:solidFill>
                  <a:schemeClr val="tx1">
                    <a:lumMod val="75000"/>
                    <a:lumOff val="25000"/>
                  </a:schemeClr>
                </a:solidFill>
              </a:rPr>
              <a:t>sportdienst</a:t>
            </a:r>
          </a:p>
        </p:txBody>
      </p:sp>
      <p:pic>
        <p:nvPicPr>
          <p:cNvPr id="7" name="Graphic 6">
            <a:extLst>
              <a:ext uri="{FF2B5EF4-FFF2-40B4-BE49-F238E27FC236}">
                <a16:creationId xmlns:a16="http://schemas.microsoft.com/office/drawing/2014/main" id="{CC4C7007-6141-4300-BB4A-8FC4189BB1C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445346" y="640078"/>
            <a:ext cx="3301307" cy="3301307"/>
          </a:xfrm>
          <a:prstGeom prst="rect">
            <a:avLst/>
          </a:prstGeom>
        </p:spPr>
      </p:pic>
    </p:spTree>
    <p:extLst>
      <p:ext uri="{BB962C8B-B14F-4D97-AF65-F5344CB8AC3E}">
        <p14:creationId xmlns:p14="http://schemas.microsoft.com/office/powerpoint/2010/main" val="26118054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CFBA68-E505-6341-AC9B-2E2B4E342C4C}"/>
              </a:ext>
            </a:extLst>
          </p:cNvPr>
          <p:cNvSpPr>
            <a:spLocks noGrp="1"/>
          </p:cNvSpPr>
          <p:nvPr>
            <p:ph type="title"/>
          </p:nvPr>
        </p:nvSpPr>
        <p:spPr/>
        <p:txBody>
          <a:bodyPr>
            <a:normAutofit/>
          </a:bodyPr>
          <a:lstStyle/>
          <a:p>
            <a:r>
              <a:rPr lang="nl-BE"/>
              <a:t>Samenwerking met de Stadsdiensten</a:t>
            </a:r>
            <a:endParaRPr lang="nl-BE" dirty="0"/>
          </a:p>
        </p:txBody>
      </p:sp>
      <p:graphicFrame>
        <p:nvGraphicFramePr>
          <p:cNvPr id="14" name="Tijdelijke aanduiding voor inhoud 2">
            <a:extLst>
              <a:ext uri="{FF2B5EF4-FFF2-40B4-BE49-F238E27FC236}">
                <a16:creationId xmlns:a16="http://schemas.microsoft.com/office/drawing/2014/main" id="{FF18D6C9-17F3-4CAE-8DDF-C748847F8180}"/>
              </a:ext>
            </a:extLst>
          </p:cNvPr>
          <p:cNvGraphicFramePr>
            <a:graphicFrameLocks noGrp="1"/>
          </p:cNvGraphicFramePr>
          <p:nvPr>
            <p:ph idx="1"/>
            <p:extLst>
              <p:ext uri="{D42A27DB-BD31-4B8C-83A1-F6EECF244321}">
                <p14:modId xmlns:p14="http://schemas.microsoft.com/office/powerpoint/2010/main" val="3625144959"/>
              </p:ext>
            </p:extLst>
          </p:nvPr>
        </p:nvGraphicFramePr>
        <p:xfrm>
          <a:off x="946984" y="2638425"/>
          <a:ext cx="10298034" cy="31019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076614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1DB8BE3B-365E-46D2-9ADF-F4DFC97075B4}"/>
              </a:ext>
            </a:extLst>
          </p:cNvPr>
          <p:cNvPicPr>
            <a:picLocks noChangeAspect="1"/>
          </p:cNvPicPr>
          <p:nvPr/>
        </p:nvPicPr>
        <p:blipFill>
          <a:blip r:embed="rId2"/>
          <a:stretch>
            <a:fillRect/>
          </a:stretch>
        </p:blipFill>
        <p:spPr>
          <a:xfrm>
            <a:off x="680484" y="1364511"/>
            <a:ext cx="6193465" cy="4128977"/>
          </a:xfrm>
          <a:prstGeom prst="rect">
            <a:avLst/>
          </a:prstGeom>
        </p:spPr>
      </p:pic>
      <p:sp>
        <p:nvSpPr>
          <p:cNvPr id="4" name="Tekstvak 3">
            <a:extLst>
              <a:ext uri="{FF2B5EF4-FFF2-40B4-BE49-F238E27FC236}">
                <a16:creationId xmlns:a16="http://schemas.microsoft.com/office/drawing/2014/main" id="{016EA517-AA51-4EE4-BFAC-1E23C398EBB8}"/>
              </a:ext>
            </a:extLst>
          </p:cNvPr>
          <p:cNvSpPr txBox="1"/>
          <p:nvPr/>
        </p:nvSpPr>
        <p:spPr>
          <a:xfrm>
            <a:off x="7491022" y="2409604"/>
            <a:ext cx="3705062" cy="1661993"/>
          </a:xfrm>
          <a:prstGeom prst="rect">
            <a:avLst/>
          </a:prstGeom>
          <a:noFill/>
        </p:spPr>
        <p:txBody>
          <a:bodyPr wrap="square" rtlCol="0">
            <a:spAutoFit/>
          </a:bodyPr>
          <a:lstStyle/>
          <a:p>
            <a:r>
              <a:rPr lang="nl-BE" sz="2400" b="1" dirty="0">
                <a:latin typeface="Arial" panose="020B0604020202020204" pitchFamily="34" charset="0"/>
                <a:cs typeface="Arial" panose="020B0604020202020204" pitchFamily="34" charset="0"/>
              </a:rPr>
              <a:t>Cross track</a:t>
            </a:r>
          </a:p>
          <a:p>
            <a:r>
              <a:rPr lang="nl-BE" dirty="0"/>
              <a:t>Een parcours aanleggen voor mountainbikes, </a:t>
            </a:r>
            <a:r>
              <a:rPr lang="nl-BE" dirty="0" err="1"/>
              <a:t>bmx</a:t>
            </a:r>
            <a:r>
              <a:rPr lang="nl-BE" dirty="0"/>
              <a:t> en crossfietsen.</a:t>
            </a:r>
          </a:p>
          <a:p>
            <a:r>
              <a:rPr lang="nl-NL" dirty="0">
                <a:sym typeface="Wingdings" panose="05000000000000000000" pitchFamily="2" charset="2"/>
              </a:rPr>
              <a:t> </a:t>
            </a:r>
            <a:r>
              <a:rPr lang="nl-NL" dirty="0"/>
              <a:t>20.000 m²</a:t>
            </a:r>
          </a:p>
          <a:p>
            <a:endParaRPr lang="nl-NL"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474835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D1B133-8277-824F-B145-F0256C1A5DFA}"/>
              </a:ext>
            </a:extLst>
          </p:cNvPr>
          <p:cNvSpPr>
            <a:spLocks noGrp="1"/>
          </p:cNvSpPr>
          <p:nvPr>
            <p:ph type="title"/>
          </p:nvPr>
        </p:nvSpPr>
        <p:spPr>
          <a:xfrm>
            <a:off x="4654294" y="838200"/>
            <a:ext cx="6326125" cy="4743008"/>
          </a:xfrm>
          <a:noFill/>
          <a:ln>
            <a:noFill/>
          </a:ln>
        </p:spPr>
        <p:txBody>
          <a:bodyPr vert="horz" lIns="274320" tIns="182880" rIns="274320" bIns="182880" rtlCol="0" anchor="ctr" anchorCtr="1">
            <a:normAutofit/>
          </a:bodyPr>
          <a:lstStyle/>
          <a:p>
            <a:pPr algn="l"/>
            <a:r>
              <a:rPr lang="en-US" sz="4000">
                <a:solidFill>
                  <a:schemeClr val="tx1">
                    <a:lumMod val="65000"/>
                    <a:lumOff val="35000"/>
                  </a:schemeClr>
                </a:solidFill>
              </a:rPr>
              <a:t>Integraal stedelijk beleid</a:t>
            </a:r>
          </a:p>
        </p:txBody>
      </p:sp>
    </p:spTree>
    <p:extLst>
      <p:ext uri="{BB962C8B-B14F-4D97-AF65-F5344CB8AC3E}">
        <p14:creationId xmlns:p14="http://schemas.microsoft.com/office/powerpoint/2010/main" val="15502706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6C3A22-159A-C14C-AFD8-86C369203F75}"/>
              </a:ext>
            </a:extLst>
          </p:cNvPr>
          <p:cNvSpPr>
            <a:spLocks noGrp="1"/>
          </p:cNvSpPr>
          <p:nvPr>
            <p:ph type="title"/>
          </p:nvPr>
        </p:nvSpPr>
        <p:spPr>
          <a:xfrm>
            <a:off x="640080" y="2530227"/>
            <a:ext cx="3401568" cy="1495794"/>
          </a:xfrm>
          <a:noFill/>
          <a:ln>
            <a:solidFill>
              <a:srgbClr val="FFFFFF"/>
            </a:solidFill>
          </a:ln>
        </p:spPr>
        <p:txBody>
          <a:bodyPr>
            <a:normAutofit/>
          </a:bodyPr>
          <a:lstStyle/>
          <a:p>
            <a:r>
              <a:rPr lang="nl-BE">
                <a:solidFill>
                  <a:srgbClr val="FFFFFF"/>
                </a:solidFill>
              </a:rPr>
              <a:t>omgeving</a:t>
            </a:r>
          </a:p>
        </p:txBody>
      </p:sp>
      <p:graphicFrame>
        <p:nvGraphicFramePr>
          <p:cNvPr id="5" name="Tijdelijke aanduiding voor inhoud 2">
            <a:extLst>
              <a:ext uri="{FF2B5EF4-FFF2-40B4-BE49-F238E27FC236}">
                <a16:creationId xmlns:a16="http://schemas.microsoft.com/office/drawing/2014/main" id="{51DBFF46-30B8-4A22-80E4-D4170BBAE2F9}"/>
              </a:ext>
            </a:extLst>
          </p:cNvPr>
          <p:cNvGraphicFramePr>
            <a:graphicFrameLocks noGrp="1"/>
          </p:cNvGraphicFramePr>
          <p:nvPr>
            <p:ph idx="1"/>
            <p:extLst>
              <p:ext uri="{D42A27DB-BD31-4B8C-83A1-F6EECF244321}">
                <p14:modId xmlns:p14="http://schemas.microsoft.com/office/powerpoint/2010/main" val="2046192933"/>
              </p:ext>
            </p:extLst>
          </p:nvPr>
        </p:nvGraphicFramePr>
        <p:xfrm>
          <a:off x="5397500" y="639763"/>
          <a:ext cx="6151563" cy="52768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40924737"/>
      </p:ext>
    </p:extLst>
  </p:cSld>
  <p:clrMapOvr>
    <a:overrideClrMapping bg1="dk1" tx1="lt1" bg2="dk2" tx2="lt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A61973C-D7BC-4397-B86E-9E0A933975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3044" y="745236"/>
            <a:ext cx="10725912" cy="536752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3467D05-2141-47A3-A4E0-42AF4AB00F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328266" y="-2013796"/>
            <a:ext cx="5535469" cy="10885592"/>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Afbeelding 2">
            <a:extLst>
              <a:ext uri="{FF2B5EF4-FFF2-40B4-BE49-F238E27FC236}">
                <a16:creationId xmlns:a16="http://schemas.microsoft.com/office/drawing/2014/main" id="{792A5212-7DC1-404E-B2A6-E7C6BE064718}"/>
              </a:ext>
            </a:extLst>
          </p:cNvPr>
          <p:cNvPicPr>
            <a:picLocks noChangeAspect="1"/>
          </p:cNvPicPr>
          <p:nvPr/>
        </p:nvPicPr>
        <p:blipFill>
          <a:blip r:embed="rId2"/>
          <a:stretch>
            <a:fillRect/>
          </a:stretch>
        </p:blipFill>
        <p:spPr>
          <a:xfrm>
            <a:off x="1058501" y="1438645"/>
            <a:ext cx="3389465" cy="2542099"/>
          </a:xfrm>
          <a:prstGeom prst="rect">
            <a:avLst/>
          </a:prstGeom>
        </p:spPr>
      </p:pic>
      <p:pic>
        <p:nvPicPr>
          <p:cNvPr id="5" name="Afbeelding 4">
            <a:extLst>
              <a:ext uri="{FF2B5EF4-FFF2-40B4-BE49-F238E27FC236}">
                <a16:creationId xmlns:a16="http://schemas.microsoft.com/office/drawing/2014/main" id="{25C0E00D-EED0-4383-B1CF-FC5DC13F253C}"/>
              </a:ext>
            </a:extLst>
          </p:cNvPr>
          <p:cNvPicPr>
            <a:picLocks noChangeAspect="1"/>
          </p:cNvPicPr>
          <p:nvPr/>
        </p:nvPicPr>
        <p:blipFill>
          <a:blip r:embed="rId3"/>
          <a:stretch>
            <a:fillRect/>
          </a:stretch>
        </p:blipFill>
        <p:spPr>
          <a:xfrm>
            <a:off x="7251898" y="3013812"/>
            <a:ext cx="3795653" cy="2533598"/>
          </a:xfrm>
          <a:prstGeom prst="rect">
            <a:avLst/>
          </a:prstGeom>
        </p:spPr>
      </p:pic>
      <p:sp>
        <p:nvSpPr>
          <p:cNvPr id="8" name="Tekstvak 7">
            <a:extLst>
              <a:ext uri="{FF2B5EF4-FFF2-40B4-BE49-F238E27FC236}">
                <a16:creationId xmlns:a16="http://schemas.microsoft.com/office/drawing/2014/main" id="{CD2CC1F8-324B-4B46-96E7-51C5FD9F7157}"/>
              </a:ext>
            </a:extLst>
          </p:cNvPr>
          <p:cNvSpPr txBox="1"/>
          <p:nvPr/>
        </p:nvSpPr>
        <p:spPr>
          <a:xfrm>
            <a:off x="1058501" y="4064715"/>
            <a:ext cx="5781992" cy="2215991"/>
          </a:xfrm>
          <a:prstGeom prst="rect">
            <a:avLst/>
          </a:prstGeom>
          <a:noFill/>
        </p:spPr>
        <p:txBody>
          <a:bodyPr wrap="square" rtlCol="0">
            <a:spAutoFit/>
          </a:bodyPr>
          <a:lstStyle/>
          <a:p>
            <a:r>
              <a:rPr lang="nl-BE" sz="2400" b="1" dirty="0" err="1">
                <a:latin typeface="Arial" panose="020B0604020202020204" pitchFamily="34" charset="0"/>
                <a:cs typeface="Arial" panose="020B0604020202020204" pitchFamily="34" charset="0"/>
              </a:rPr>
              <a:t>Aquaponics</a:t>
            </a:r>
            <a:r>
              <a:rPr lang="nl-BE" sz="2400" b="1" dirty="0">
                <a:latin typeface="Arial" panose="020B0604020202020204" pitchFamily="34" charset="0"/>
                <a:cs typeface="Arial" panose="020B0604020202020204" pitchFamily="34" charset="0"/>
              </a:rPr>
              <a:t> in Mechelen</a:t>
            </a:r>
          </a:p>
          <a:p>
            <a:r>
              <a:rPr lang="nl-BE" dirty="0"/>
              <a:t>In een gesloten kringloopsysteem met 50% minder waterverbruik zowel groenten als vis telen zonder pesticiden op beperkte oppervlakte.</a:t>
            </a:r>
          </a:p>
          <a:p>
            <a:r>
              <a:rPr lang="nl-BE" dirty="0">
                <a:sym typeface="Wingdings" panose="05000000000000000000" pitchFamily="2" charset="2"/>
              </a:rPr>
              <a:t> </a:t>
            </a:r>
            <a:r>
              <a:rPr lang="nl-BE" dirty="0"/>
              <a:t>30 m² is leuk maar kan zowel kleiner als groter</a:t>
            </a:r>
          </a:p>
          <a:p>
            <a:r>
              <a:rPr lang="nl-BE" dirty="0"/>
              <a:t> </a:t>
            </a:r>
          </a:p>
          <a:p>
            <a:endParaRPr lang="nl-NL" sz="2400" b="1" dirty="0">
              <a:latin typeface="Arial" panose="020B0604020202020204" pitchFamily="34" charset="0"/>
              <a:cs typeface="Arial" panose="020B0604020202020204" pitchFamily="34" charset="0"/>
            </a:endParaRPr>
          </a:p>
        </p:txBody>
      </p:sp>
      <p:sp>
        <p:nvSpPr>
          <p:cNvPr id="9" name="Tekstvak 8">
            <a:extLst>
              <a:ext uri="{FF2B5EF4-FFF2-40B4-BE49-F238E27FC236}">
                <a16:creationId xmlns:a16="http://schemas.microsoft.com/office/drawing/2014/main" id="{5BCFE337-11AC-430A-9BFB-CC596FD7D1C5}"/>
              </a:ext>
            </a:extLst>
          </p:cNvPr>
          <p:cNvSpPr txBox="1"/>
          <p:nvPr/>
        </p:nvSpPr>
        <p:spPr>
          <a:xfrm>
            <a:off x="5731399" y="1008519"/>
            <a:ext cx="4549503" cy="2677656"/>
          </a:xfrm>
          <a:prstGeom prst="rect">
            <a:avLst/>
          </a:prstGeom>
          <a:noFill/>
        </p:spPr>
        <p:txBody>
          <a:bodyPr wrap="square" rtlCol="0">
            <a:spAutoFit/>
          </a:bodyPr>
          <a:lstStyle/>
          <a:p>
            <a:r>
              <a:rPr lang="nl-BE" sz="2400" b="1" dirty="0" err="1">
                <a:latin typeface="Arial" panose="020B0604020202020204" pitchFamily="34" charset="0"/>
                <a:cs typeface="Arial" panose="020B0604020202020204" pitchFamily="34" charset="0"/>
              </a:rPr>
              <a:t>Bospark</a:t>
            </a:r>
            <a:r>
              <a:rPr lang="nl-BE" sz="2400" b="1" dirty="0">
                <a:latin typeface="Arial" panose="020B0604020202020204" pitchFamily="34" charset="0"/>
                <a:cs typeface="Arial" panose="020B0604020202020204" pitchFamily="34" charset="0"/>
              </a:rPr>
              <a:t> op de Koningin Astridlaan, Van </a:t>
            </a:r>
            <a:r>
              <a:rPr lang="nl-BE" sz="2400" b="1" dirty="0" err="1">
                <a:latin typeface="Arial" panose="020B0604020202020204" pitchFamily="34" charset="0"/>
                <a:cs typeface="Arial" panose="020B0604020202020204" pitchFamily="34" charset="0"/>
              </a:rPr>
              <a:t>Benedenlaan</a:t>
            </a:r>
            <a:r>
              <a:rPr lang="nl-BE" sz="2400" b="1" dirty="0">
                <a:latin typeface="Arial" panose="020B0604020202020204" pitchFamily="34" charset="0"/>
                <a:cs typeface="Arial" panose="020B0604020202020204" pitchFamily="34" charset="0"/>
              </a:rPr>
              <a:t> en Schuttersvest</a:t>
            </a:r>
          </a:p>
          <a:p>
            <a:r>
              <a:rPr lang="nl-BE" dirty="0"/>
              <a:t>Vergroening van de Vesten zorgt voor een beter klimaat en is een geweldige meerwaarde voor stad, bewoner en bezoeker.</a:t>
            </a:r>
          </a:p>
          <a:p>
            <a:r>
              <a:rPr lang="nl-BE" dirty="0">
                <a:sym typeface="Wingdings" panose="05000000000000000000" pitchFamily="2" charset="2"/>
              </a:rPr>
              <a:t> </a:t>
            </a:r>
            <a:r>
              <a:rPr lang="nl-BE" dirty="0"/>
              <a:t>20.000 m²</a:t>
            </a:r>
          </a:p>
          <a:p>
            <a:endParaRPr lang="nl-NL"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189925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9D3EC6-0466-E64D-95B0-4443D41F333D}"/>
              </a:ext>
            </a:extLst>
          </p:cNvPr>
          <p:cNvSpPr>
            <a:spLocks noGrp="1"/>
          </p:cNvSpPr>
          <p:nvPr>
            <p:ph type="title"/>
          </p:nvPr>
        </p:nvSpPr>
        <p:spPr>
          <a:xfrm>
            <a:off x="640080" y="2530227"/>
            <a:ext cx="3401568" cy="1495794"/>
          </a:xfrm>
          <a:noFill/>
          <a:ln>
            <a:solidFill>
              <a:srgbClr val="FFFFFF"/>
            </a:solidFill>
          </a:ln>
        </p:spPr>
        <p:txBody>
          <a:bodyPr>
            <a:normAutofit/>
          </a:bodyPr>
          <a:lstStyle/>
          <a:p>
            <a:r>
              <a:rPr lang="nl-BE">
                <a:solidFill>
                  <a:srgbClr val="FFFFFF"/>
                </a:solidFill>
              </a:rPr>
              <a:t>Projecten en planning</a:t>
            </a:r>
          </a:p>
        </p:txBody>
      </p:sp>
      <p:graphicFrame>
        <p:nvGraphicFramePr>
          <p:cNvPr id="5" name="Tijdelijke aanduiding voor inhoud 2">
            <a:extLst>
              <a:ext uri="{FF2B5EF4-FFF2-40B4-BE49-F238E27FC236}">
                <a16:creationId xmlns:a16="http://schemas.microsoft.com/office/drawing/2014/main" id="{2B1641B1-E0AE-48C2-BBB9-FC64BB152386}"/>
              </a:ext>
            </a:extLst>
          </p:cNvPr>
          <p:cNvGraphicFramePr>
            <a:graphicFrameLocks noGrp="1"/>
          </p:cNvGraphicFramePr>
          <p:nvPr>
            <p:ph idx="1"/>
            <p:extLst>
              <p:ext uri="{D42A27DB-BD31-4B8C-83A1-F6EECF244321}">
                <p14:modId xmlns:p14="http://schemas.microsoft.com/office/powerpoint/2010/main" val="2671628146"/>
              </p:ext>
            </p:extLst>
          </p:nvPr>
        </p:nvGraphicFramePr>
        <p:xfrm>
          <a:off x="5397500" y="639763"/>
          <a:ext cx="6151563" cy="52768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7816222"/>
      </p:ext>
    </p:extLst>
  </p:cSld>
  <p:clrMapOvr>
    <a:overrideClrMapping bg1="dk1" tx1="lt1" bg2="dk2" tx2="lt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DA9B3C9B-37FD-4F77-A5F1-A4D48716B75C}"/>
              </a:ext>
            </a:extLst>
          </p:cNvPr>
          <p:cNvPicPr>
            <a:picLocks noChangeAspect="1"/>
          </p:cNvPicPr>
          <p:nvPr/>
        </p:nvPicPr>
        <p:blipFill rotWithShape="1">
          <a:blip r:embed="rId2"/>
          <a:srcRect t="12181" r="-1" b="-1"/>
          <a:stretch/>
        </p:blipFill>
        <p:spPr>
          <a:xfrm>
            <a:off x="5419264" y="3265079"/>
            <a:ext cx="6129269" cy="3592925"/>
          </a:xfrm>
          <a:prstGeom prst="rect">
            <a:avLst/>
          </a:prstGeom>
        </p:spPr>
      </p:pic>
      <p:pic>
        <p:nvPicPr>
          <p:cNvPr id="3" name="Afbeelding 2">
            <a:extLst>
              <a:ext uri="{FF2B5EF4-FFF2-40B4-BE49-F238E27FC236}">
                <a16:creationId xmlns:a16="http://schemas.microsoft.com/office/drawing/2014/main" id="{8BEDAB8E-1072-4A71-BF8F-F126BA50A5E4}"/>
              </a:ext>
            </a:extLst>
          </p:cNvPr>
          <p:cNvPicPr>
            <a:picLocks noChangeAspect="1"/>
          </p:cNvPicPr>
          <p:nvPr/>
        </p:nvPicPr>
        <p:blipFill rotWithShape="1">
          <a:blip r:embed="rId3"/>
          <a:srcRect r="1" b="3333"/>
          <a:stretch/>
        </p:blipFill>
        <p:spPr>
          <a:xfrm>
            <a:off x="643467" y="-4"/>
            <a:ext cx="6082711" cy="3920044"/>
          </a:xfrm>
          <a:custGeom>
            <a:avLst/>
            <a:gdLst>
              <a:gd name="connsiteX0" fmla="*/ 0 w 6082711"/>
              <a:gd name="connsiteY0" fmla="*/ 0 h 3920044"/>
              <a:gd name="connsiteX1" fmla="*/ 6082711 w 6082711"/>
              <a:gd name="connsiteY1" fmla="*/ 0 h 3920044"/>
              <a:gd name="connsiteX2" fmla="*/ 6082711 w 6082711"/>
              <a:gd name="connsiteY2" fmla="*/ 3103225 h 3920044"/>
              <a:gd name="connsiteX3" fmla="*/ 4614930 w 6082711"/>
              <a:gd name="connsiteY3" fmla="*/ 3103225 h 3920044"/>
              <a:gd name="connsiteX4" fmla="*/ 4614930 w 6082711"/>
              <a:gd name="connsiteY4" fmla="*/ 3920044 h 3920044"/>
              <a:gd name="connsiteX5" fmla="*/ 0 w 6082711"/>
              <a:gd name="connsiteY5" fmla="*/ 3920044 h 3920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82711" h="3920044">
                <a:moveTo>
                  <a:pt x="0" y="0"/>
                </a:moveTo>
                <a:lnTo>
                  <a:pt x="6082711" y="0"/>
                </a:lnTo>
                <a:lnTo>
                  <a:pt x="6082711" y="3103225"/>
                </a:lnTo>
                <a:lnTo>
                  <a:pt x="4614930" y="3103225"/>
                </a:lnTo>
                <a:lnTo>
                  <a:pt x="4614930" y="3920044"/>
                </a:lnTo>
                <a:lnTo>
                  <a:pt x="0" y="3920044"/>
                </a:lnTo>
                <a:close/>
              </a:path>
            </a:pathLst>
          </a:custGeom>
        </p:spPr>
      </p:pic>
      <p:sp>
        <p:nvSpPr>
          <p:cNvPr id="10" name="Rectangle 9">
            <a:extLst>
              <a:ext uri="{FF2B5EF4-FFF2-40B4-BE49-F238E27FC236}">
                <a16:creationId xmlns:a16="http://schemas.microsoft.com/office/drawing/2014/main" id="{0326EC71-2F93-49F2-8A52-B5E037F83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7045" y="643467"/>
            <a:ext cx="4018021" cy="246074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53CA037-B343-40C1-893A-BB3C58EB8D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80160" y="4080063"/>
            <a:ext cx="3978237" cy="215614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kstvak 7">
            <a:extLst>
              <a:ext uri="{FF2B5EF4-FFF2-40B4-BE49-F238E27FC236}">
                <a16:creationId xmlns:a16="http://schemas.microsoft.com/office/drawing/2014/main" id="{B1B0D090-B946-4237-AE4D-826571290394}"/>
              </a:ext>
            </a:extLst>
          </p:cNvPr>
          <p:cNvSpPr txBox="1"/>
          <p:nvPr/>
        </p:nvSpPr>
        <p:spPr>
          <a:xfrm>
            <a:off x="6964326" y="850605"/>
            <a:ext cx="3940739" cy="2308324"/>
          </a:xfrm>
          <a:prstGeom prst="rect">
            <a:avLst/>
          </a:prstGeom>
          <a:noFill/>
        </p:spPr>
        <p:txBody>
          <a:bodyPr wrap="square" rtlCol="0">
            <a:spAutoFit/>
          </a:bodyPr>
          <a:lstStyle/>
          <a:p>
            <a:r>
              <a:rPr lang="nl-BE" sz="2400" b="1" dirty="0">
                <a:latin typeface="Arial" panose="020B0604020202020204" pitchFamily="34" charset="0"/>
                <a:cs typeface="Arial" panose="020B0604020202020204" pitchFamily="34" charset="0"/>
              </a:rPr>
              <a:t>Mobiliteitsknooppunten met aanvullende diensten</a:t>
            </a:r>
          </a:p>
          <a:p>
            <a:r>
              <a:rPr lang="nl-BE" dirty="0"/>
              <a:t>Een netwerk van grote, middelgrote en kleine mobiliteitshubs.</a:t>
            </a:r>
          </a:p>
          <a:p>
            <a:r>
              <a:rPr lang="nl-BE" dirty="0">
                <a:sym typeface="Wingdings" panose="05000000000000000000" pitchFamily="2" charset="2"/>
              </a:rPr>
              <a:t> </a:t>
            </a:r>
            <a:r>
              <a:rPr lang="nl-BE" dirty="0"/>
              <a:t>Tussen 15 en 100 m² en meer per mobiliteitsknooppunt</a:t>
            </a:r>
          </a:p>
          <a:p>
            <a:endParaRPr lang="nl-NL" sz="2400" b="1" dirty="0">
              <a:latin typeface="Arial" panose="020B0604020202020204" pitchFamily="34" charset="0"/>
              <a:cs typeface="Arial" panose="020B0604020202020204" pitchFamily="34" charset="0"/>
            </a:endParaRPr>
          </a:p>
        </p:txBody>
      </p:sp>
      <p:sp>
        <p:nvSpPr>
          <p:cNvPr id="9" name="Tekstvak 8">
            <a:extLst>
              <a:ext uri="{FF2B5EF4-FFF2-40B4-BE49-F238E27FC236}">
                <a16:creationId xmlns:a16="http://schemas.microsoft.com/office/drawing/2014/main" id="{1F07ADFC-8E4F-4720-B9EB-2225F9543EC4}"/>
              </a:ext>
            </a:extLst>
          </p:cNvPr>
          <p:cNvSpPr txBox="1"/>
          <p:nvPr/>
        </p:nvSpPr>
        <p:spPr>
          <a:xfrm>
            <a:off x="1381470" y="4234860"/>
            <a:ext cx="3754056" cy="1661993"/>
          </a:xfrm>
          <a:prstGeom prst="rect">
            <a:avLst/>
          </a:prstGeom>
          <a:noFill/>
        </p:spPr>
        <p:txBody>
          <a:bodyPr wrap="square" rtlCol="0">
            <a:spAutoFit/>
          </a:bodyPr>
          <a:lstStyle/>
          <a:p>
            <a:r>
              <a:rPr lang="nl-BE" sz="2400" b="1" dirty="0">
                <a:latin typeface="Arial" panose="020B0604020202020204" pitchFamily="34" charset="0"/>
                <a:cs typeface="Arial" panose="020B0604020202020204" pitchFamily="34" charset="0"/>
              </a:rPr>
              <a:t>Verplaatsbare zitbankjes</a:t>
            </a:r>
          </a:p>
          <a:p>
            <a:r>
              <a:rPr lang="nl-BE" dirty="0"/>
              <a:t>Nestel je met een bankje op je favoriete plek van het park of plein.</a:t>
            </a:r>
          </a:p>
          <a:p>
            <a:r>
              <a:rPr lang="nl-BE" dirty="0">
                <a:sym typeface="Wingdings" panose="05000000000000000000" pitchFamily="2" charset="2"/>
              </a:rPr>
              <a:t> </a:t>
            </a:r>
            <a:r>
              <a:rPr lang="nl-BE" dirty="0"/>
              <a:t>75 m² à 100 m²</a:t>
            </a:r>
          </a:p>
          <a:p>
            <a:endParaRPr lang="nl-NL"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962942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90324E-21A7-D14A-A8BE-FD625A84022A}"/>
              </a:ext>
            </a:extLst>
          </p:cNvPr>
          <p:cNvSpPr>
            <a:spLocks noGrp="1"/>
          </p:cNvSpPr>
          <p:nvPr>
            <p:ph type="title"/>
          </p:nvPr>
        </p:nvSpPr>
        <p:spPr>
          <a:xfrm>
            <a:off x="1262729" y="1289303"/>
            <a:ext cx="9638443" cy="3339303"/>
          </a:xfrm>
          <a:ln>
            <a:noFill/>
          </a:ln>
        </p:spPr>
        <p:txBody>
          <a:bodyPr vert="horz" lIns="274320" tIns="182880" rIns="274320" bIns="182880" rtlCol="0" anchor="ctr" anchorCtr="1">
            <a:normAutofit/>
          </a:bodyPr>
          <a:lstStyle/>
          <a:p>
            <a:r>
              <a:rPr lang="en-US" sz="4600">
                <a:solidFill>
                  <a:srgbClr val="262626"/>
                </a:solidFill>
              </a:rPr>
              <a:t>Stedelijke infrastructuurprojecten</a:t>
            </a:r>
          </a:p>
        </p:txBody>
      </p:sp>
      <p:sp>
        <p:nvSpPr>
          <p:cNvPr id="3" name="Tijdelijke aanduiding voor inhoud 2">
            <a:extLst>
              <a:ext uri="{FF2B5EF4-FFF2-40B4-BE49-F238E27FC236}">
                <a16:creationId xmlns:a16="http://schemas.microsoft.com/office/drawing/2014/main" id="{C9183B3B-012C-0446-99C6-C7FEDA9F0F67}"/>
              </a:ext>
            </a:extLst>
          </p:cNvPr>
          <p:cNvSpPr>
            <a:spLocks noGrp="1"/>
          </p:cNvSpPr>
          <p:nvPr>
            <p:ph idx="1"/>
          </p:nvPr>
        </p:nvSpPr>
        <p:spPr>
          <a:xfrm>
            <a:off x="1262729" y="5499895"/>
            <a:ext cx="9638443" cy="484633"/>
          </a:xfrm>
        </p:spPr>
        <p:txBody>
          <a:bodyPr vert="horz" lIns="91440" tIns="45720" rIns="91440" bIns="45720" rtlCol="0">
            <a:normAutofit/>
          </a:bodyPr>
          <a:lstStyle/>
          <a:p>
            <a:pPr marL="0" indent="0" algn="ctr">
              <a:buNone/>
            </a:pPr>
            <a:r>
              <a:rPr lang="en-US" sz="2000">
                <a:solidFill>
                  <a:schemeClr val="tx1">
                    <a:lumMod val="75000"/>
                    <a:lumOff val="25000"/>
                  </a:schemeClr>
                </a:solidFill>
              </a:rPr>
              <a:t>Projecten openbaar domein</a:t>
            </a:r>
          </a:p>
        </p:txBody>
      </p:sp>
    </p:spTree>
    <p:extLst>
      <p:ext uri="{BB962C8B-B14F-4D97-AF65-F5344CB8AC3E}">
        <p14:creationId xmlns:p14="http://schemas.microsoft.com/office/powerpoint/2010/main" val="12156019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AEFFFF2-9EB4-4B6C-B9F8-2BA3EF89A2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07017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D65299F-028F-4AFC-B46A-8DB33E20FE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0172" y="0"/>
            <a:ext cx="912182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BAC87F6E-526A-49B5-995D-42DB65659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423" y="1443035"/>
            <a:ext cx="3971932" cy="3971930"/>
          </a:xfrm>
          <a:prstGeom prst="ellipse">
            <a:avLst/>
          </a:prstGeom>
          <a:solidFill>
            <a:srgbClr val="FFFFFF"/>
          </a:solid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E095E88A-44BD-7A40-8EA2-2103D0DE9E3C}"/>
              </a:ext>
            </a:extLst>
          </p:cNvPr>
          <p:cNvSpPr>
            <a:spLocks noGrp="1"/>
          </p:cNvSpPr>
          <p:nvPr>
            <p:ph type="title"/>
          </p:nvPr>
        </p:nvSpPr>
        <p:spPr>
          <a:xfrm>
            <a:off x="1260873" y="1586484"/>
            <a:ext cx="3685032" cy="3685032"/>
          </a:xfrm>
          <a:prstGeom prst="ellipse">
            <a:avLst/>
          </a:prstGeom>
          <a:solidFill>
            <a:schemeClr val="accent2">
              <a:lumMod val="75000"/>
            </a:schemeClr>
          </a:solidFill>
          <a:ln>
            <a:noFill/>
          </a:ln>
        </p:spPr>
        <p:txBody>
          <a:bodyPr>
            <a:normAutofit/>
          </a:bodyPr>
          <a:lstStyle/>
          <a:p>
            <a:r>
              <a:rPr lang="nl-BE" sz="3000">
                <a:solidFill>
                  <a:srgbClr val="FFFFFF"/>
                </a:solidFill>
              </a:rPr>
              <a:t>Wonen en economie</a:t>
            </a:r>
          </a:p>
        </p:txBody>
      </p:sp>
      <p:sp>
        <p:nvSpPr>
          <p:cNvPr id="3" name="Tijdelijke aanduiding voor inhoud 2">
            <a:extLst>
              <a:ext uri="{FF2B5EF4-FFF2-40B4-BE49-F238E27FC236}">
                <a16:creationId xmlns:a16="http://schemas.microsoft.com/office/drawing/2014/main" id="{35BC26B3-2320-A14D-ACD2-905E24C82630}"/>
              </a:ext>
            </a:extLst>
          </p:cNvPr>
          <p:cNvSpPr>
            <a:spLocks noGrp="1"/>
          </p:cNvSpPr>
          <p:nvPr>
            <p:ph idx="1"/>
          </p:nvPr>
        </p:nvSpPr>
        <p:spPr>
          <a:xfrm>
            <a:off x="5591695" y="1402080"/>
            <a:ext cx="5320696" cy="4053840"/>
          </a:xfrm>
        </p:spPr>
        <p:txBody>
          <a:bodyPr anchor="ctr">
            <a:normAutofit/>
          </a:bodyPr>
          <a:lstStyle/>
          <a:p>
            <a:r>
              <a:rPr lang="nl-BE"/>
              <a:t>Oh!Mechelen</a:t>
            </a:r>
          </a:p>
          <a:p>
            <a:r>
              <a:rPr lang="nl-BE"/>
              <a:t>Horeca</a:t>
            </a:r>
          </a:p>
          <a:p>
            <a:r>
              <a:rPr lang="nl-BE"/>
              <a:t>wonen</a:t>
            </a:r>
          </a:p>
        </p:txBody>
      </p:sp>
    </p:spTree>
    <p:extLst>
      <p:ext uri="{BB962C8B-B14F-4D97-AF65-F5344CB8AC3E}">
        <p14:creationId xmlns:p14="http://schemas.microsoft.com/office/powerpoint/2010/main" val="4924865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8F6909A5-45B1-4A97-9C19-BC0C7FE8E546}"/>
              </a:ext>
            </a:extLst>
          </p:cNvPr>
          <p:cNvPicPr>
            <a:picLocks noChangeAspect="1"/>
          </p:cNvPicPr>
          <p:nvPr/>
        </p:nvPicPr>
        <p:blipFill>
          <a:blip r:embed="rId2"/>
          <a:stretch>
            <a:fillRect/>
          </a:stretch>
        </p:blipFill>
        <p:spPr>
          <a:xfrm>
            <a:off x="1084568" y="873464"/>
            <a:ext cx="4789827" cy="3197209"/>
          </a:xfrm>
          <a:prstGeom prst="rect">
            <a:avLst/>
          </a:prstGeom>
        </p:spPr>
      </p:pic>
      <p:cxnSp>
        <p:nvCxnSpPr>
          <p:cNvPr id="10" name="Straight Connector 9">
            <a:extLst>
              <a:ext uri="{FF2B5EF4-FFF2-40B4-BE49-F238E27FC236}">
                <a16:creationId xmlns:a16="http://schemas.microsoft.com/office/drawing/2014/main" id="{516F97B9-23C6-4EF1-AED7-D5E3C26A649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6096000" y="1142999"/>
            <a:ext cx="0" cy="45720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pic>
        <p:nvPicPr>
          <p:cNvPr id="3" name="Afbeelding 2">
            <a:extLst>
              <a:ext uri="{FF2B5EF4-FFF2-40B4-BE49-F238E27FC236}">
                <a16:creationId xmlns:a16="http://schemas.microsoft.com/office/drawing/2014/main" id="{C72027B9-987C-45E2-955F-2AF7DAC99FF9}"/>
              </a:ext>
            </a:extLst>
          </p:cNvPr>
          <p:cNvPicPr>
            <a:picLocks noChangeAspect="1"/>
          </p:cNvPicPr>
          <p:nvPr/>
        </p:nvPicPr>
        <p:blipFill>
          <a:blip r:embed="rId3"/>
          <a:stretch>
            <a:fillRect/>
          </a:stretch>
        </p:blipFill>
        <p:spPr>
          <a:xfrm>
            <a:off x="6430783" y="2477387"/>
            <a:ext cx="4799456" cy="3203636"/>
          </a:xfrm>
          <a:prstGeom prst="rect">
            <a:avLst/>
          </a:prstGeom>
        </p:spPr>
      </p:pic>
      <p:sp>
        <p:nvSpPr>
          <p:cNvPr id="7" name="Tekstvak 6">
            <a:extLst>
              <a:ext uri="{FF2B5EF4-FFF2-40B4-BE49-F238E27FC236}">
                <a16:creationId xmlns:a16="http://schemas.microsoft.com/office/drawing/2014/main" id="{734E63E1-1BB6-4279-B5B3-53D660DFDA01}"/>
              </a:ext>
            </a:extLst>
          </p:cNvPr>
          <p:cNvSpPr txBox="1"/>
          <p:nvPr/>
        </p:nvSpPr>
        <p:spPr>
          <a:xfrm>
            <a:off x="1169585" y="3776007"/>
            <a:ext cx="4284966" cy="1938992"/>
          </a:xfrm>
          <a:prstGeom prst="rect">
            <a:avLst/>
          </a:prstGeom>
          <a:noFill/>
        </p:spPr>
        <p:txBody>
          <a:bodyPr wrap="square" rtlCol="0">
            <a:spAutoFit/>
          </a:bodyPr>
          <a:lstStyle/>
          <a:p>
            <a:r>
              <a:rPr lang="nl-BE" sz="2400" b="1" dirty="0">
                <a:latin typeface="Arial" panose="020B0604020202020204" pitchFamily="34" charset="0"/>
                <a:cs typeface="Arial" panose="020B0604020202020204" pitchFamily="34" charset="0"/>
              </a:rPr>
              <a:t>Anders wonen</a:t>
            </a:r>
          </a:p>
          <a:p>
            <a:r>
              <a:rPr lang="nl-BE" dirty="0"/>
              <a:t>Ruimte voor betaalbare en duurzame woonalternatieven, waarbij de bewoners centraal staan, bijvoorbeeld via een wooncoöperatie.</a:t>
            </a:r>
          </a:p>
          <a:p>
            <a:endParaRPr lang="nl-NL" sz="2400" b="1" dirty="0">
              <a:latin typeface="Arial" panose="020B0604020202020204" pitchFamily="34" charset="0"/>
              <a:cs typeface="Arial" panose="020B0604020202020204" pitchFamily="34" charset="0"/>
            </a:endParaRPr>
          </a:p>
        </p:txBody>
      </p:sp>
      <p:sp>
        <p:nvSpPr>
          <p:cNvPr id="8" name="Tekstvak 7">
            <a:extLst>
              <a:ext uri="{FF2B5EF4-FFF2-40B4-BE49-F238E27FC236}">
                <a16:creationId xmlns:a16="http://schemas.microsoft.com/office/drawing/2014/main" id="{F6879B66-CCD3-4F64-9578-2AF99021D799}"/>
              </a:ext>
            </a:extLst>
          </p:cNvPr>
          <p:cNvSpPr txBox="1"/>
          <p:nvPr/>
        </p:nvSpPr>
        <p:spPr>
          <a:xfrm>
            <a:off x="6515844" y="873464"/>
            <a:ext cx="4799456" cy="1661993"/>
          </a:xfrm>
          <a:prstGeom prst="rect">
            <a:avLst/>
          </a:prstGeom>
          <a:noFill/>
        </p:spPr>
        <p:txBody>
          <a:bodyPr wrap="square" rtlCol="0">
            <a:spAutoFit/>
          </a:bodyPr>
          <a:lstStyle/>
          <a:p>
            <a:r>
              <a:rPr lang="nl-BE" sz="2400" b="1" dirty="0">
                <a:latin typeface="Arial" panose="020B0604020202020204" pitchFamily="34" charset="0"/>
                <a:cs typeface="Arial" panose="020B0604020202020204" pitchFamily="34" charset="0"/>
              </a:rPr>
              <a:t>Avondmarkt Heffen</a:t>
            </a:r>
          </a:p>
          <a:p>
            <a:r>
              <a:rPr lang="nl-BE" dirty="0"/>
              <a:t>Op het dorpsplein een avondmarkt organiseren, op woensdagavond tussen 17.00 en 21.00u.</a:t>
            </a:r>
          </a:p>
          <a:p>
            <a:r>
              <a:rPr lang="nl-BE" dirty="0">
                <a:sym typeface="Wingdings" panose="05000000000000000000" pitchFamily="2" charset="2"/>
              </a:rPr>
              <a:t> </a:t>
            </a:r>
            <a:r>
              <a:rPr lang="nl-BE" dirty="0"/>
              <a:t>800 m²</a:t>
            </a:r>
          </a:p>
          <a:p>
            <a:endParaRPr lang="nl-NL"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358410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8EE2E2-557E-5D42-AC6D-1B306B0C879F}"/>
              </a:ext>
            </a:extLst>
          </p:cNvPr>
          <p:cNvSpPr>
            <a:spLocks noGrp="1"/>
          </p:cNvSpPr>
          <p:nvPr>
            <p:ph type="title"/>
          </p:nvPr>
        </p:nvSpPr>
        <p:spPr>
          <a:xfrm>
            <a:off x="1262729" y="1289303"/>
            <a:ext cx="9638443" cy="3339303"/>
          </a:xfrm>
          <a:ln>
            <a:noFill/>
          </a:ln>
        </p:spPr>
        <p:txBody>
          <a:bodyPr vert="horz" lIns="274320" tIns="182880" rIns="274320" bIns="182880" rtlCol="0" anchor="ctr" anchorCtr="1">
            <a:normAutofit/>
          </a:bodyPr>
          <a:lstStyle/>
          <a:p>
            <a:r>
              <a:rPr lang="en-US" sz="5000">
                <a:solidFill>
                  <a:srgbClr val="262626"/>
                </a:solidFill>
              </a:rPr>
              <a:t>Algemene ondersteuning</a:t>
            </a:r>
          </a:p>
        </p:txBody>
      </p:sp>
    </p:spTree>
    <p:extLst>
      <p:ext uri="{BB962C8B-B14F-4D97-AF65-F5344CB8AC3E}">
        <p14:creationId xmlns:p14="http://schemas.microsoft.com/office/powerpoint/2010/main" val="36544343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7FCF96-AF23-3D46-BA4E-4C17E6ECDCED}"/>
              </a:ext>
            </a:extLst>
          </p:cNvPr>
          <p:cNvSpPr>
            <a:spLocks noGrp="1"/>
          </p:cNvSpPr>
          <p:nvPr>
            <p:ph type="title"/>
          </p:nvPr>
        </p:nvSpPr>
        <p:spPr>
          <a:xfrm>
            <a:off x="1262729" y="1289303"/>
            <a:ext cx="9638443" cy="3339303"/>
          </a:xfrm>
          <a:ln>
            <a:noFill/>
          </a:ln>
        </p:spPr>
        <p:txBody>
          <a:bodyPr vert="horz" lIns="274320" tIns="182880" rIns="274320" bIns="182880" rtlCol="0" anchor="ctr" anchorCtr="1">
            <a:normAutofit/>
          </a:bodyPr>
          <a:lstStyle/>
          <a:p>
            <a:r>
              <a:rPr lang="en-US" sz="5000">
                <a:solidFill>
                  <a:srgbClr val="262626"/>
                </a:solidFill>
              </a:rPr>
              <a:t>Samen leven</a:t>
            </a:r>
          </a:p>
        </p:txBody>
      </p:sp>
    </p:spTree>
    <p:extLst>
      <p:ext uri="{BB962C8B-B14F-4D97-AF65-F5344CB8AC3E}">
        <p14:creationId xmlns:p14="http://schemas.microsoft.com/office/powerpoint/2010/main" val="23814865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7">
            <a:extLst>
              <a:ext uri="{FF2B5EF4-FFF2-40B4-BE49-F238E27FC236}">
                <a16:creationId xmlns:a16="http://schemas.microsoft.com/office/drawing/2014/main" id="{C33976D1-3430-450C-A978-87A9A6E8E7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9">
            <a:extLst>
              <a:ext uri="{FF2B5EF4-FFF2-40B4-BE49-F238E27FC236}">
                <a16:creationId xmlns:a16="http://schemas.microsoft.com/office/drawing/2014/main" id="{7D6AAC78-7D86-415A-ADC1-2B4748079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9680" y="1248156"/>
            <a:ext cx="9692640" cy="43616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1">
            <a:extLst>
              <a:ext uri="{FF2B5EF4-FFF2-40B4-BE49-F238E27FC236}">
                <a16:creationId xmlns:a16="http://schemas.microsoft.com/office/drawing/2014/main" id="{F2A658D9-F185-44F1-BA33-D50320D1D0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2228" y="1060704"/>
            <a:ext cx="10067544" cy="4736592"/>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AF4F30E1-0FE8-F14F-ACD3-85921B04F81A}"/>
              </a:ext>
            </a:extLst>
          </p:cNvPr>
          <p:cNvSpPr>
            <a:spLocks noGrp="1"/>
          </p:cNvSpPr>
          <p:nvPr>
            <p:ph type="title"/>
          </p:nvPr>
        </p:nvSpPr>
        <p:spPr>
          <a:xfrm>
            <a:off x="2231136" y="467418"/>
            <a:ext cx="7729728" cy="1188720"/>
          </a:xfrm>
          <a:solidFill>
            <a:schemeClr val="bg1"/>
          </a:solidFill>
        </p:spPr>
        <p:txBody>
          <a:bodyPr>
            <a:normAutofit/>
          </a:bodyPr>
          <a:lstStyle/>
          <a:p>
            <a:r>
              <a:rPr lang="nl-BE" dirty="0"/>
              <a:t>Marketing en communicatie</a:t>
            </a:r>
          </a:p>
        </p:txBody>
      </p:sp>
      <p:sp>
        <p:nvSpPr>
          <p:cNvPr id="3" name="Tijdelijke aanduiding voor inhoud 2">
            <a:extLst>
              <a:ext uri="{FF2B5EF4-FFF2-40B4-BE49-F238E27FC236}">
                <a16:creationId xmlns:a16="http://schemas.microsoft.com/office/drawing/2014/main" id="{ED200B52-20B9-F64C-AD88-5BD1CF7ED3B2}"/>
              </a:ext>
            </a:extLst>
          </p:cNvPr>
          <p:cNvSpPr>
            <a:spLocks noGrp="1"/>
          </p:cNvSpPr>
          <p:nvPr>
            <p:ph idx="1"/>
          </p:nvPr>
        </p:nvSpPr>
        <p:spPr>
          <a:xfrm>
            <a:off x="1706062" y="2291262"/>
            <a:ext cx="8779512" cy="2879256"/>
          </a:xfrm>
        </p:spPr>
        <p:txBody>
          <a:bodyPr>
            <a:normAutofit/>
          </a:bodyPr>
          <a:lstStyle/>
          <a:p>
            <a:r>
              <a:rPr lang="nl-BE">
                <a:solidFill>
                  <a:srgbClr val="404040"/>
                </a:solidFill>
              </a:rPr>
              <a:t>Toerisme en uit in Mechelen</a:t>
            </a:r>
          </a:p>
        </p:txBody>
      </p:sp>
    </p:spTree>
    <p:extLst>
      <p:ext uri="{BB962C8B-B14F-4D97-AF65-F5344CB8AC3E}">
        <p14:creationId xmlns:p14="http://schemas.microsoft.com/office/powerpoint/2010/main" val="33973385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66A9AE5-69DF-4153-B35A-94BDEF32EB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152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59B5318-27A8-4E50-80D9-B92D4F28EA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6196" y="804672"/>
            <a:ext cx="10579608" cy="5248656"/>
          </a:xfrm>
          <a:prstGeom prst="rect">
            <a:avLst/>
          </a:prstGeom>
          <a:solidFill>
            <a:schemeClr val="bg1"/>
          </a:solidFill>
          <a:ln w="2540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Afbeelding 2">
            <a:extLst>
              <a:ext uri="{FF2B5EF4-FFF2-40B4-BE49-F238E27FC236}">
                <a16:creationId xmlns:a16="http://schemas.microsoft.com/office/drawing/2014/main" id="{44905D32-CF8C-4CE3-8B7F-55DE7557CBF2}"/>
              </a:ext>
            </a:extLst>
          </p:cNvPr>
          <p:cNvPicPr>
            <a:picLocks noChangeAspect="1"/>
          </p:cNvPicPr>
          <p:nvPr/>
        </p:nvPicPr>
        <p:blipFill>
          <a:blip r:embed="rId2"/>
          <a:stretch>
            <a:fillRect/>
          </a:stretch>
        </p:blipFill>
        <p:spPr>
          <a:xfrm>
            <a:off x="1103127" y="1007753"/>
            <a:ext cx="6144768" cy="4608576"/>
          </a:xfrm>
          <a:prstGeom prst="rect">
            <a:avLst/>
          </a:prstGeom>
        </p:spPr>
      </p:pic>
      <p:sp>
        <p:nvSpPr>
          <p:cNvPr id="6" name="Tekstvak 5">
            <a:extLst>
              <a:ext uri="{FF2B5EF4-FFF2-40B4-BE49-F238E27FC236}">
                <a16:creationId xmlns:a16="http://schemas.microsoft.com/office/drawing/2014/main" id="{D096C77B-61D0-4C32-8AD5-40FB49C288EA}"/>
              </a:ext>
            </a:extLst>
          </p:cNvPr>
          <p:cNvSpPr txBox="1"/>
          <p:nvPr/>
        </p:nvSpPr>
        <p:spPr>
          <a:xfrm>
            <a:off x="7544825" y="2123428"/>
            <a:ext cx="3544047" cy="2215991"/>
          </a:xfrm>
          <a:prstGeom prst="rect">
            <a:avLst/>
          </a:prstGeom>
          <a:noFill/>
        </p:spPr>
        <p:txBody>
          <a:bodyPr wrap="square" rtlCol="0">
            <a:spAutoFit/>
          </a:bodyPr>
          <a:lstStyle/>
          <a:p>
            <a:r>
              <a:rPr lang="nl-BE" sz="2400" b="1" dirty="0">
                <a:latin typeface="Arial" panose="020B0604020202020204" pitchFamily="34" charset="0"/>
                <a:cs typeface="Arial" panose="020B0604020202020204" pitchFamily="34" charset="0"/>
              </a:rPr>
              <a:t>Camera </a:t>
            </a:r>
            <a:r>
              <a:rPr lang="nl-BE" sz="2400" b="1" dirty="0" err="1">
                <a:latin typeface="Arial" panose="020B0604020202020204" pitchFamily="34" charset="0"/>
                <a:cs typeface="Arial" panose="020B0604020202020204" pitchFamily="34" charset="0"/>
              </a:rPr>
              <a:t>obscura</a:t>
            </a:r>
            <a:endParaRPr lang="nl-BE" sz="2400" b="1" dirty="0">
              <a:latin typeface="Arial" panose="020B0604020202020204" pitchFamily="34" charset="0"/>
              <a:cs typeface="Arial" panose="020B0604020202020204" pitchFamily="34" charset="0"/>
            </a:endParaRPr>
          </a:p>
          <a:p>
            <a:r>
              <a:rPr lang="nl-BE" dirty="0"/>
              <a:t>Een camera </a:t>
            </a:r>
            <a:r>
              <a:rPr lang="nl-BE" dirty="0" err="1"/>
              <a:t>obscura</a:t>
            </a:r>
            <a:r>
              <a:rPr lang="nl-BE" dirty="0"/>
              <a:t> in Mechelen die de stad laat zien op een ongeziene en unieke manier, telkens anders, met de seizoenen mee.</a:t>
            </a:r>
          </a:p>
          <a:p>
            <a:r>
              <a:rPr lang="nl-BE" dirty="0">
                <a:sym typeface="Wingdings" panose="05000000000000000000" pitchFamily="2" charset="2"/>
              </a:rPr>
              <a:t> </a:t>
            </a:r>
            <a:r>
              <a:rPr lang="nl-BE" dirty="0"/>
              <a:t>6 m²</a:t>
            </a:r>
          </a:p>
          <a:p>
            <a:endParaRPr lang="nl-NL"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608719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2">
            <a:tint val="95000"/>
            <a:satMod val="170000"/>
          </a:schemeClr>
        </a:solidFill>
        <a:effectLst/>
      </p:bgPr>
    </p:bg>
    <p:spTree>
      <p:nvGrpSpPr>
        <p:cNvPr id="1" name=""/>
        <p:cNvGrpSpPr/>
        <p:nvPr/>
      </p:nvGrpSpPr>
      <p:grpSpPr>
        <a:xfrm>
          <a:off x="0" y="0"/>
          <a:ext cx="0" cy="0"/>
          <a:chOff x="0" y="0"/>
          <a:chExt cx="0" cy="0"/>
        </a:xfrm>
      </p:grpSpPr>
      <p:sp>
        <p:nvSpPr>
          <p:cNvPr id="9" name="Rectangle 7">
            <a:extLst>
              <a:ext uri="{FF2B5EF4-FFF2-40B4-BE49-F238E27FC236}">
                <a16:creationId xmlns:a16="http://schemas.microsoft.com/office/drawing/2014/main" id="{E560C344-B70C-4892-A50B-18A14E39E8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53478" cy="6858000"/>
          </a:xfrm>
          <a:prstGeom prst="rect">
            <a:avLst/>
          </a:prstGeom>
          <a:solidFill>
            <a:schemeClr val="accent2">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9">
            <a:extLst>
              <a:ext uri="{FF2B5EF4-FFF2-40B4-BE49-F238E27FC236}">
                <a16:creationId xmlns:a16="http://schemas.microsoft.com/office/drawing/2014/main" id="{D353CA6F-E2A3-48F3-AD20-D80C443800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3478" y="0"/>
            <a:ext cx="608113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AC5817EC-6CFF-7540-9679-04359E77D289}"/>
              </a:ext>
            </a:extLst>
          </p:cNvPr>
          <p:cNvSpPr>
            <a:spLocks noGrp="1"/>
          </p:cNvSpPr>
          <p:nvPr>
            <p:ph type="title"/>
          </p:nvPr>
        </p:nvSpPr>
        <p:spPr>
          <a:xfrm>
            <a:off x="2096945" y="643466"/>
            <a:ext cx="4794197" cy="1152127"/>
          </a:xfrm>
          <a:solidFill>
            <a:schemeClr val="tx1"/>
          </a:solidFill>
          <a:ln>
            <a:solidFill>
              <a:schemeClr val="bg1">
                <a:lumMod val="85000"/>
                <a:lumOff val="15000"/>
              </a:schemeClr>
            </a:solidFill>
          </a:ln>
        </p:spPr>
        <p:txBody>
          <a:bodyPr>
            <a:normAutofit/>
          </a:bodyPr>
          <a:lstStyle/>
          <a:p>
            <a:r>
              <a:rPr lang="nl-BE">
                <a:solidFill>
                  <a:schemeClr val="bg1">
                    <a:lumMod val="85000"/>
                    <a:lumOff val="15000"/>
                  </a:schemeClr>
                </a:solidFill>
              </a:rPr>
              <a:t>Proces ondersteuning</a:t>
            </a:r>
          </a:p>
        </p:txBody>
      </p:sp>
      <p:sp>
        <p:nvSpPr>
          <p:cNvPr id="3" name="Tijdelijke aanduiding voor inhoud 2">
            <a:extLst>
              <a:ext uri="{FF2B5EF4-FFF2-40B4-BE49-F238E27FC236}">
                <a16:creationId xmlns:a16="http://schemas.microsoft.com/office/drawing/2014/main" id="{15F30A47-B21C-6040-BD06-D15063263634}"/>
              </a:ext>
            </a:extLst>
          </p:cNvPr>
          <p:cNvSpPr>
            <a:spLocks noGrp="1"/>
          </p:cNvSpPr>
          <p:nvPr>
            <p:ph idx="1"/>
          </p:nvPr>
        </p:nvSpPr>
        <p:spPr>
          <a:xfrm>
            <a:off x="2096946" y="2170772"/>
            <a:ext cx="4794196" cy="3569256"/>
          </a:xfrm>
        </p:spPr>
        <p:txBody>
          <a:bodyPr>
            <a:normAutofit/>
          </a:bodyPr>
          <a:lstStyle/>
          <a:p>
            <a:r>
              <a:rPr lang="nl-BE">
                <a:solidFill>
                  <a:srgbClr val="FFFFFF"/>
                </a:solidFill>
              </a:rPr>
              <a:t>Klachtenbehandeling</a:t>
            </a:r>
          </a:p>
          <a:p>
            <a:endParaRPr lang="nl-BE">
              <a:solidFill>
                <a:srgbClr val="FFFFFF"/>
              </a:solidFill>
            </a:endParaRPr>
          </a:p>
        </p:txBody>
      </p:sp>
    </p:spTree>
    <p:extLst>
      <p:ext uri="{BB962C8B-B14F-4D97-AF65-F5344CB8AC3E}">
        <p14:creationId xmlns:p14="http://schemas.microsoft.com/office/powerpoint/2010/main" val="3107042287"/>
      </p:ext>
    </p:extLst>
  </p:cSld>
  <p:clrMapOvr>
    <a:overrideClrMapping bg1="dk1" tx1="lt1" bg2="dk2" tx2="lt2" accent1="accent1" accent2="accent2" accent3="accent3" accent4="accent4" accent5="accent5" accent6="accent6" hlink="hlink" folHlink="folHlink"/>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9FE49E-3D60-EB46-8940-2B634A5463E8}"/>
              </a:ext>
            </a:extLst>
          </p:cNvPr>
          <p:cNvSpPr>
            <a:spLocks noGrp="1"/>
          </p:cNvSpPr>
          <p:nvPr>
            <p:ph type="title"/>
          </p:nvPr>
        </p:nvSpPr>
        <p:spPr>
          <a:xfrm>
            <a:off x="1262729" y="1289303"/>
            <a:ext cx="9638443" cy="3339303"/>
          </a:xfrm>
          <a:ln>
            <a:noFill/>
          </a:ln>
        </p:spPr>
        <p:txBody>
          <a:bodyPr vert="horz" lIns="274320" tIns="182880" rIns="274320" bIns="182880" rtlCol="0" anchor="ctr" anchorCtr="1">
            <a:normAutofit/>
          </a:bodyPr>
          <a:lstStyle/>
          <a:p>
            <a:r>
              <a:rPr lang="en-US" sz="5000">
                <a:solidFill>
                  <a:srgbClr val="262626"/>
                </a:solidFill>
              </a:rPr>
              <a:t>Facilitaire ondersteuning</a:t>
            </a:r>
          </a:p>
        </p:txBody>
      </p:sp>
    </p:spTree>
    <p:extLst>
      <p:ext uri="{BB962C8B-B14F-4D97-AF65-F5344CB8AC3E}">
        <p14:creationId xmlns:p14="http://schemas.microsoft.com/office/powerpoint/2010/main" val="1970641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7147BD1C-40F0-4030-91DF-A0257F32F3DE}"/>
              </a:ext>
            </a:extLst>
          </p:cNvPr>
          <p:cNvPicPr>
            <a:picLocks noChangeAspect="1"/>
          </p:cNvPicPr>
          <p:nvPr/>
        </p:nvPicPr>
        <p:blipFill>
          <a:blip r:embed="rId2"/>
          <a:stretch>
            <a:fillRect/>
          </a:stretch>
        </p:blipFill>
        <p:spPr>
          <a:xfrm>
            <a:off x="967005" y="1315351"/>
            <a:ext cx="5749786" cy="3833191"/>
          </a:xfrm>
          <a:prstGeom prst="rect">
            <a:avLst/>
          </a:prstGeom>
        </p:spPr>
      </p:pic>
      <p:sp>
        <p:nvSpPr>
          <p:cNvPr id="4" name="Tekstvak 3">
            <a:extLst>
              <a:ext uri="{FF2B5EF4-FFF2-40B4-BE49-F238E27FC236}">
                <a16:creationId xmlns:a16="http://schemas.microsoft.com/office/drawing/2014/main" id="{51910250-1BCA-4F11-A99D-411A51098465}"/>
              </a:ext>
            </a:extLst>
          </p:cNvPr>
          <p:cNvSpPr txBox="1"/>
          <p:nvPr/>
        </p:nvSpPr>
        <p:spPr>
          <a:xfrm>
            <a:off x="7033821" y="2354784"/>
            <a:ext cx="3513675" cy="1754326"/>
          </a:xfrm>
          <a:prstGeom prst="rect">
            <a:avLst/>
          </a:prstGeom>
          <a:noFill/>
        </p:spPr>
        <p:txBody>
          <a:bodyPr wrap="square" rtlCol="0">
            <a:spAutoFit/>
          </a:bodyPr>
          <a:lstStyle/>
          <a:p>
            <a:r>
              <a:rPr lang="nl-BE" sz="2400" b="1" dirty="0">
                <a:latin typeface="Arial" panose="020B0604020202020204" pitchFamily="34" charset="0"/>
                <a:cs typeface="Arial" panose="020B0604020202020204" pitchFamily="34" charset="0"/>
              </a:rPr>
              <a:t>Aanduidingen openbare toiletten</a:t>
            </a:r>
          </a:p>
          <a:p>
            <a:r>
              <a:rPr lang="nl-BE" dirty="0"/>
              <a:t>Aanduidingen plaatsen naar de openbare toiletten in Mechelen.</a:t>
            </a:r>
          </a:p>
          <a:p>
            <a:endParaRPr lang="nl-NL"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220161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6545E1-1199-C940-8073-DE1784F9ECB7}"/>
              </a:ext>
            </a:extLst>
          </p:cNvPr>
          <p:cNvSpPr>
            <a:spLocks noGrp="1"/>
          </p:cNvSpPr>
          <p:nvPr>
            <p:ph type="title"/>
          </p:nvPr>
        </p:nvSpPr>
        <p:spPr>
          <a:xfrm>
            <a:off x="1600200" y="4269282"/>
            <a:ext cx="8991600" cy="1264762"/>
          </a:xfrm>
        </p:spPr>
        <p:txBody>
          <a:bodyPr vert="horz" lIns="274320" tIns="182880" rIns="274320" bIns="182880" rtlCol="0" anchor="ctr" anchorCtr="1">
            <a:normAutofit/>
          </a:bodyPr>
          <a:lstStyle/>
          <a:p>
            <a:r>
              <a:rPr lang="en-US" sz="3200">
                <a:solidFill>
                  <a:srgbClr val="262626"/>
                </a:solidFill>
              </a:rPr>
              <a:t>gebouwen</a:t>
            </a:r>
          </a:p>
        </p:txBody>
      </p:sp>
      <p:sp>
        <p:nvSpPr>
          <p:cNvPr id="3" name="Tijdelijke aanduiding voor inhoud 2">
            <a:extLst>
              <a:ext uri="{FF2B5EF4-FFF2-40B4-BE49-F238E27FC236}">
                <a16:creationId xmlns:a16="http://schemas.microsoft.com/office/drawing/2014/main" id="{8CAB8787-A5EE-1842-821F-EA8D1BF0F429}"/>
              </a:ext>
            </a:extLst>
          </p:cNvPr>
          <p:cNvSpPr>
            <a:spLocks noGrp="1"/>
          </p:cNvSpPr>
          <p:nvPr>
            <p:ph idx="1"/>
          </p:nvPr>
        </p:nvSpPr>
        <p:spPr>
          <a:xfrm>
            <a:off x="2695194" y="5688535"/>
            <a:ext cx="6801612" cy="536125"/>
          </a:xfrm>
        </p:spPr>
        <p:txBody>
          <a:bodyPr vert="horz" lIns="91440" tIns="45720" rIns="91440" bIns="45720" rtlCol="0">
            <a:normAutofit/>
          </a:bodyPr>
          <a:lstStyle/>
          <a:p>
            <a:pPr marL="0" indent="0" algn="ctr">
              <a:buNone/>
            </a:pPr>
            <a:r>
              <a:rPr lang="en-US">
                <a:solidFill>
                  <a:schemeClr val="tx1">
                    <a:lumMod val="75000"/>
                    <a:lumOff val="25000"/>
                  </a:schemeClr>
                </a:solidFill>
              </a:rPr>
              <a:t>vastgoedbeheer</a:t>
            </a:r>
          </a:p>
        </p:txBody>
      </p:sp>
      <p:pic>
        <p:nvPicPr>
          <p:cNvPr id="7" name="Graphic 6">
            <a:extLst>
              <a:ext uri="{FF2B5EF4-FFF2-40B4-BE49-F238E27FC236}">
                <a16:creationId xmlns:a16="http://schemas.microsoft.com/office/drawing/2014/main" id="{0C3D04B2-231F-47B8-B3A4-B1BA24BFF97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445346" y="640078"/>
            <a:ext cx="3301307" cy="3301307"/>
          </a:xfrm>
          <a:prstGeom prst="rect">
            <a:avLst/>
          </a:prstGeom>
        </p:spPr>
      </p:pic>
    </p:spTree>
    <p:extLst>
      <p:ext uri="{BB962C8B-B14F-4D97-AF65-F5344CB8AC3E}">
        <p14:creationId xmlns:p14="http://schemas.microsoft.com/office/powerpoint/2010/main" val="27334079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2">
            <a:tint val="95000"/>
            <a:satMod val="170000"/>
          </a:schemeClr>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E560C344-B70C-4892-A50B-18A14E39E8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53478" cy="6858000"/>
          </a:xfrm>
          <a:prstGeom prst="rect">
            <a:avLst/>
          </a:prstGeom>
          <a:solidFill>
            <a:schemeClr val="accent2">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9">
            <a:extLst>
              <a:ext uri="{FF2B5EF4-FFF2-40B4-BE49-F238E27FC236}">
                <a16:creationId xmlns:a16="http://schemas.microsoft.com/office/drawing/2014/main" id="{D353CA6F-E2A3-48F3-AD20-D80C443800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3478" y="0"/>
            <a:ext cx="608113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5A36B8B7-4710-2C49-93EA-969538853F07}"/>
              </a:ext>
            </a:extLst>
          </p:cNvPr>
          <p:cNvSpPr>
            <a:spLocks noGrp="1"/>
          </p:cNvSpPr>
          <p:nvPr>
            <p:ph type="title"/>
          </p:nvPr>
        </p:nvSpPr>
        <p:spPr>
          <a:xfrm>
            <a:off x="2096945" y="643466"/>
            <a:ext cx="4794197" cy="1152127"/>
          </a:xfrm>
          <a:solidFill>
            <a:schemeClr val="tx1"/>
          </a:solidFill>
          <a:ln>
            <a:solidFill>
              <a:schemeClr val="bg1">
                <a:lumMod val="85000"/>
                <a:lumOff val="15000"/>
              </a:schemeClr>
            </a:solidFill>
          </a:ln>
        </p:spPr>
        <p:txBody>
          <a:bodyPr>
            <a:normAutofit/>
          </a:bodyPr>
          <a:lstStyle/>
          <a:p>
            <a:r>
              <a:rPr lang="nl-BE">
                <a:solidFill>
                  <a:schemeClr val="bg1">
                    <a:lumMod val="85000"/>
                    <a:lumOff val="15000"/>
                  </a:schemeClr>
                </a:solidFill>
              </a:rPr>
              <a:t>uitvoeringsdiensten</a:t>
            </a:r>
          </a:p>
        </p:txBody>
      </p:sp>
      <p:sp>
        <p:nvSpPr>
          <p:cNvPr id="3" name="Tijdelijke aanduiding voor inhoud 2">
            <a:extLst>
              <a:ext uri="{FF2B5EF4-FFF2-40B4-BE49-F238E27FC236}">
                <a16:creationId xmlns:a16="http://schemas.microsoft.com/office/drawing/2014/main" id="{D36F2D9B-2542-7F40-A099-E9F6FDDE10A0}"/>
              </a:ext>
            </a:extLst>
          </p:cNvPr>
          <p:cNvSpPr>
            <a:spLocks noGrp="1"/>
          </p:cNvSpPr>
          <p:nvPr>
            <p:ph idx="1"/>
          </p:nvPr>
        </p:nvSpPr>
        <p:spPr>
          <a:xfrm>
            <a:off x="2096946" y="2170772"/>
            <a:ext cx="4794196" cy="3569256"/>
          </a:xfrm>
        </p:spPr>
        <p:txBody>
          <a:bodyPr>
            <a:normAutofit/>
          </a:bodyPr>
          <a:lstStyle/>
          <a:p>
            <a:r>
              <a:rPr lang="nl-BE">
                <a:solidFill>
                  <a:srgbClr val="FFFFFF"/>
                </a:solidFill>
              </a:rPr>
              <a:t>Onderhoud openbaar domein</a:t>
            </a:r>
          </a:p>
          <a:p>
            <a:r>
              <a:rPr lang="nl-BE">
                <a:solidFill>
                  <a:srgbClr val="FFFFFF"/>
                </a:solidFill>
              </a:rPr>
              <a:t>Wijkonderhoud</a:t>
            </a:r>
          </a:p>
          <a:p>
            <a:endParaRPr lang="nl-BE">
              <a:solidFill>
                <a:srgbClr val="FFFFFF"/>
              </a:solidFill>
            </a:endParaRPr>
          </a:p>
        </p:txBody>
      </p:sp>
    </p:spTree>
    <p:extLst>
      <p:ext uri="{BB962C8B-B14F-4D97-AF65-F5344CB8AC3E}">
        <p14:creationId xmlns:p14="http://schemas.microsoft.com/office/powerpoint/2010/main" val="3272811393"/>
      </p:ext>
    </p:extLst>
  </p:cSld>
  <p:clrMapOvr>
    <a:overrideClrMapping bg1="dk1" tx1="lt1" bg2="dk2" tx2="lt2" accent1="accent1" accent2="accent2" accent3="accent3" accent4="accent4" accent5="accent5" accent6="accent6" hlink="hlink" folHlink="folHlink"/>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66A9AE5-69DF-4153-B35A-94BDEF32EB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B5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59B5318-27A8-4E50-80D9-B92D4F28EA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6196" y="804672"/>
            <a:ext cx="10579608" cy="5248656"/>
          </a:xfrm>
          <a:prstGeom prst="rect">
            <a:avLst/>
          </a:prstGeom>
          <a:solidFill>
            <a:schemeClr val="bg1"/>
          </a:solidFill>
          <a:ln w="2540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Afbeelding 2">
            <a:extLst>
              <a:ext uri="{FF2B5EF4-FFF2-40B4-BE49-F238E27FC236}">
                <a16:creationId xmlns:a16="http://schemas.microsoft.com/office/drawing/2014/main" id="{CBF0A13A-D145-4D81-BE82-F6B9745E8688}"/>
              </a:ext>
            </a:extLst>
          </p:cNvPr>
          <p:cNvPicPr>
            <a:picLocks noChangeAspect="1"/>
          </p:cNvPicPr>
          <p:nvPr/>
        </p:nvPicPr>
        <p:blipFill>
          <a:blip r:embed="rId2"/>
          <a:stretch>
            <a:fillRect/>
          </a:stretch>
        </p:blipFill>
        <p:spPr>
          <a:xfrm>
            <a:off x="1184183" y="1124712"/>
            <a:ext cx="6144768" cy="4608576"/>
          </a:xfrm>
          <a:prstGeom prst="rect">
            <a:avLst/>
          </a:prstGeom>
        </p:spPr>
      </p:pic>
      <p:sp>
        <p:nvSpPr>
          <p:cNvPr id="6" name="Tekstvak 5">
            <a:extLst>
              <a:ext uri="{FF2B5EF4-FFF2-40B4-BE49-F238E27FC236}">
                <a16:creationId xmlns:a16="http://schemas.microsoft.com/office/drawing/2014/main" id="{3297C9FF-C1B4-43DA-83FA-E59BD256709F}"/>
              </a:ext>
            </a:extLst>
          </p:cNvPr>
          <p:cNvSpPr txBox="1"/>
          <p:nvPr/>
        </p:nvSpPr>
        <p:spPr>
          <a:xfrm>
            <a:off x="7562289" y="2136338"/>
            <a:ext cx="3445528" cy="2585323"/>
          </a:xfrm>
          <a:prstGeom prst="rect">
            <a:avLst/>
          </a:prstGeom>
          <a:noFill/>
        </p:spPr>
        <p:txBody>
          <a:bodyPr wrap="square" rtlCol="0">
            <a:spAutoFit/>
          </a:bodyPr>
          <a:lstStyle/>
          <a:p>
            <a:r>
              <a:rPr lang="nl-BE" sz="2400" b="1" dirty="0">
                <a:latin typeface="Arial" panose="020B0604020202020204" pitchFamily="34" charset="0"/>
                <a:cs typeface="Arial" panose="020B0604020202020204" pitchFamily="34" charset="0"/>
              </a:rPr>
              <a:t>Gerenoveerde petanquebaan</a:t>
            </a:r>
          </a:p>
          <a:p>
            <a:r>
              <a:rPr lang="nl-BE" dirty="0"/>
              <a:t>Een gerenoveerde petanquebaan als ontmoetingsplek, om samen met de buren gezellige momenten te beleven.</a:t>
            </a:r>
          </a:p>
          <a:p>
            <a:r>
              <a:rPr lang="nl-BE" dirty="0">
                <a:sym typeface="Wingdings" panose="05000000000000000000" pitchFamily="2" charset="2"/>
              </a:rPr>
              <a:t></a:t>
            </a:r>
            <a:r>
              <a:rPr lang="nl-BE" dirty="0"/>
              <a:t>144 m²</a:t>
            </a:r>
          </a:p>
          <a:p>
            <a:endParaRPr lang="nl-NL"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937584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2AEFFFF2-9EB4-4B6C-B9F8-2BA3EF89A2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07017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6" name="Rectangle 9">
            <a:extLst>
              <a:ext uri="{FF2B5EF4-FFF2-40B4-BE49-F238E27FC236}">
                <a16:creationId xmlns:a16="http://schemas.microsoft.com/office/drawing/2014/main" id="{0D65299F-028F-4AFC-B46A-8DB33E20FE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0172" y="0"/>
            <a:ext cx="912182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11">
            <a:extLst>
              <a:ext uri="{FF2B5EF4-FFF2-40B4-BE49-F238E27FC236}">
                <a16:creationId xmlns:a16="http://schemas.microsoft.com/office/drawing/2014/main" id="{BAC87F6E-526A-49B5-995D-42DB65659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423" y="1443035"/>
            <a:ext cx="3971932" cy="3971930"/>
          </a:xfrm>
          <a:prstGeom prst="ellipse">
            <a:avLst/>
          </a:prstGeom>
          <a:solidFill>
            <a:srgbClr val="FFFFFF"/>
          </a:solid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16152620-5D18-F24B-B3C9-FD90B44D8F68}"/>
              </a:ext>
            </a:extLst>
          </p:cNvPr>
          <p:cNvSpPr>
            <a:spLocks noGrp="1"/>
          </p:cNvSpPr>
          <p:nvPr>
            <p:ph type="title"/>
          </p:nvPr>
        </p:nvSpPr>
        <p:spPr>
          <a:xfrm>
            <a:off x="1260873" y="1586484"/>
            <a:ext cx="3685032" cy="3685032"/>
          </a:xfrm>
          <a:prstGeom prst="ellipse">
            <a:avLst/>
          </a:prstGeom>
          <a:solidFill>
            <a:schemeClr val="accent2">
              <a:lumMod val="75000"/>
            </a:schemeClr>
          </a:solidFill>
          <a:ln>
            <a:noFill/>
          </a:ln>
        </p:spPr>
        <p:txBody>
          <a:bodyPr>
            <a:normAutofit/>
          </a:bodyPr>
          <a:lstStyle/>
          <a:p>
            <a:r>
              <a:rPr lang="nl-BE" sz="1900">
                <a:solidFill>
                  <a:srgbClr val="FFFFFF"/>
                </a:solidFill>
              </a:rPr>
              <a:t>Strategie &amp; ontwikkeling</a:t>
            </a:r>
          </a:p>
        </p:txBody>
      </p:sp>
      <p:sp>
        <p:nvSpPr>
          <p:cNvPr id="3" name="Tijdelijke aanduiding voor inhoud 2">
            <a:extLst>
              <a:ext uri="{FF2B5EF4-FFF2-40B4-BE49-F238E27FC236}">
                <a16:creationId xmlns:a16="http://schemas.microsoft.com/office/drawing/2014/main" id="{6AD11DDC-D9C8-CD42-9A12-8715FA99D998}"/>
              </a:ext>
            </a:extLst>
          </p:cNvPr>
          <p:cNvSpPr>
            <a:spLocks noGrp="1"/>
          </p:cNvSpPr>
          <p:nvPr>
            <p:ph idx="1"/>
          </p:nvPr>
        </p:nvSpPr>
        <p:spPr>
          <a:xfrm>
            <a:off x="5591695" y="1402080"/>
            <a:ext cx="5320696" cy="4053840"/>
          </a:xfrm>
        </p:spPr>
        <p:txBody>
          <a:bodyPr anchor="ctr">
            <a:normAutofit/>
          </a:bodyPr>
          <a:lstStyle/>
          <a:p>
            <a:r>
              <a:rPr lang="nl-BE"/>
              <a:t>Duurzame onwikkeling &amp; energie</a:t>
            </a:r>
          </a:p>
          <a:p>
            <a:r>
              <a:rPr lang="nl-BE"/>
              <a:t>Energiepunt Mechelen</a:t>
            </a:r>
          </a:p>
        </p:txBody>
      </p:sp>
    </p:spTree>
    <p:extLst>
      <p:ext uri="{BB962C8B-B14F-4D97-AF65-F5344CB8AC3E}">
        <p14:creationId xmlns:p14="http://schemas.microsoft.com/office/powerpoint/2010/main" val="17894619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E59EA0A8-A64A-4D89-A7E8-0638413981C4}"/>
              </a:ext>
            </a:extLst>
          </p:cNvPr>
          <p:cNvPicPr>
            <a:picLocks noChangeAspect="1"/>
          </p:cNvPicPr>
          <p:nvPr/>
        </p:nvPicPr>
        <p:blipFill>
          <a:blip r:embed="rId2"/>
          <a:stretch>
            <a:fillRect/>
          </a:stretch>
        </p:blipFill>
        <p:spPr>
          <a:xfrm>
            <a:off x="547056" y="1068173"/>
            <a:ext cx="7082482" cy="4721654"/>
          </a:xfrm>
          <a:prstGeom prst="rect">
            <a:avLst/>
          </a:prstGeom>
        </p:spPr>
      </p:pic>
      <p:sp>
        <p:nvSpPr>
          <p:cNvPr id="4" name="Tekstvak 3">
            <a:extLst>
              <a:ext uri="{FF2B5EF4-FFF2-40B4-BE49-F238E27FC236}">
                <a16:creationId xmlns:a16="http://schemas.microsoft.com/office/drawing/2014/main" id="{6EEFA8FA-46BE-47DB-AE48-198DA5C08F01}"/>
              </a:ext>
            </a:extLst>
          </p:cNvPr>
          <p:cNvSpPr txBox="1"/>
          <p:nvPr/>
        </p:nvSpPr>
        <p:spPr>
          <a:xfrm>
            <a:off x="7878553" y="2630500"/>
            <a:ext cx="3766391" cy="2031325"/>
          </a:xfrm>
          <a:prstGeom prst="rect">
            <a:avLst/>
          </a:prstGeom>
          <a:noFill/>
        </p:spPr>
        <p:txBody>
          <a:bodyPr wrap="square" rtlCol="0">
            <a:spAutoFit/>
          </a:bodyPr>
          <a:lstStyle/>
          <a:p>
            <a:r>
              <a:rPr lang="nl-BE" sz="2400" b="1" dirty="0">
                <a:latin typeface="Arial" panose="020B0604020202020204" pitchFamily="34" charset="0"/>
                <a:cs typeface="Arial" panose="020B0604020202020204" pitchFamily="34" charset="0"/>
              </a:rPr>
              <a:t>Waterkracht uit de getijden van de Zenne</a:t>
            </a:r>
          </a:p>
          <a:p>
            <a:r>
              <a:rPr lang="nl-BE" dirty="0"/>
              <a:t>Er zit een enorme hoeveelheid energie in het water van de Zenne.</a:t>
            </a:r>
          </a:p>
          <a:p>
            <a:r>
              <a:rPr lang="nl-BE" dirty="0">
                <a:sym typeface="Wingdings" panose="05000000000000000000" pitchFamily="2" charset="2"/>
              </a:rPr>
              <a:t> </a:t>
            </a:r>
            <a:r>
              <a:rPr lang="nl-BE" dirty="0"/>
              <a:t>28,5 m²</a:t>
            </a:r>
          </a:p>
          <a:p>
            <a:endParaRPr lang="nl-NL"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299634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B00C70-6B97-8042-BE68-6256B1518031}"/>
              </a:ext>
            </a:extLst>
          </p:cNvPr>
          <p:cNvSpPr>
            <a:spLocks noGrp="1"/>
          </p:cNvSpPr>
          <p:nvPr>
            <p:ph type="title"/>
          </p:nvPr>
        </p:nvSpPr>
        <p:spPr/>
        <p:txBody>
          <a:bodyPr>
            <a:normAutofit/>
          </a:bodyPr>
          <a:lstStyle/>
          <a:p>
            <a:r>
              <a:rPr lang="nl-BE" dirty="0"/>
              <a:t>Burgerzaken</a:t>
            </a:r>
          </a:p>
        </p:txBody>
      </p:sp>
      <p:graphicFrame>
        <p:nvGraphicFramePr>
          <p:cNvPr id="5" name="Tijdelijke aanduiding voor inhoud 2">
            <a:extLst>
              <a:ext uri="{FF2B5EF4-FFF2-40B4-BE49-F238E27FC236}">
                <a16:creationId xmlns:a16="http://schemas.microsoft.com/office/drawing/2014/main" id="{563E3E53-84D6-476C-B18F-A21BFCB7938F}"/>
              </a:ext>
            </a:extLst>
          </p:cNvPr>
          <p:cNvGraphicFramePr>
            <a:graphicFrameLocks noGrp="1"/>
          </p:cNvGraphicFramePr>
          <p:nvPr>
            <p:ph idx="1"/>
            <p:extLst>
              <p:ext uri="{D42A27DB-BD31-4B8C-83A1-F6EECF244321}">
                <p14:modId xmlns:p14="http://schemas.microsoft.com/office/powerpoint/2010/main" val="1166915717"/>
              </p:ext>
            </p:extLst>
          </p:nvPr>
        </p:nvGraphicFramePr>
        <p:xfrm>
          <a:off x="946984" y="2638425"/>
          <a:ext cx="10298034" cy="31019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085496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DCDDE595-3BCD-443D-B8FA-0AF89AD959E5}"/>
              </a:ext>
            </a:extLst>
          </p:cNvPr>
          <p:cNvSpPr txBox="1"/>
          <p:nvPr/>
        </p:nvSpPr>
        <p:spPr>
          <a:xfrm>
            <a:off x="504353" y="123892"/>
            <a:ext cx="10137913" cy="6709529"/>
          </a:xfrm>
          <a:prstGeom prst="rect">
            <a:avLst/>
          </a:prstGeom>
          <a:noFill/>
        </p:spPr>
        <p:txBody>
          <a:bodyPr wrap="square" rtlCol="0">
            <a:spAutoFit/>
          </a:bodyPr>
          <a:lstStyle/>
          <a:p>
            <a:r>
              <a:rPr lang="nl-BE" sz="4800" b="1" dirty="0"/>
              <a:t>Klankbordgroep</a:t>
            </a:r>
            <a:endParaRPr lang="nl-NL" sz="4800" dirty="0"/>
          </a:p>
          <a:p>
            <a:pPr marL="285750" indent="-285750">
              <a:buFont typeface="Wingdings" panose="05000000000000000000" pitchFamily="2" charset="2"/>
              <a:buChar char="§"/>
            </a:pPr>
            <a:r>
              <a:rPr lang="nl-BE" sz="1400" b="1" dirty="0">
                <a:solidFill>
                  <a:srgbClr val="00B0F0"/>
                </a:solidFill>
              </a:rPr>
              <a:t>Bart </a:t>
            </a:r>
            <a:r>
              <a:rPr lang="nl-BE" sz="1400" b="1" dirty="0" err="1">
                <a:solidFill>
                  <a:srgbClr val="00B0F0"/>
                </a:solidFill>
              </a:rPr>
              <a:t>Willocx</a:t>
            </a:r>
            <a:r>
              <a:rPr lang="nl-BE" sz="1400" dirty="0">
                <a:solidFill>
                  <a:srgbClr val="00B0F0"/>
                </a:solidFill>
              </a:rPr>
              <a:t>: </a:t>
            </a:r>
            <a:r>
              <a:rPr lang="nl-BE" sz="1400" dirty="0"/>
              <a:t>Voorzitter van de Rechtbank van eerste aanleg in het arrondissement Antwerpen</a:t>
            </a:r>
            <a:endParaRPr lang="nl-NL" sz="1400" dirty="0"/>
          </a:p>
          <a:p>
            <a:pPr marL="285750" indent="-285750">
              <a:buFont typeface="Wingdings" panose="05000000000000000000" pitchFamily="2" charset="2"/>
              <a:buChar char="§"/>
            </a:pPr>
            <a:r>
              <a:rPr lang="nl-BE" sz="1400" b="1" dirty="0">
                <a:solidFill>
                  <a:srgbClr val="00B0F0"/>
                </a:solidFill>
              </a:rPr>
              <a:t>Filip De </a:t>
            </a:r>
            <a:r>
              <a:rPr lang="nl-BE" sz="1400" b="1" dirty="0" err="1">
                <a:solidFill>
                  <a:srgbClr val="00B0F0"/>
                </a:solidFill>
              </a:rPr>
              <a:t>Rynck</a:t>
            </a:r>
            <a:r>
              <a:rPr lang="nl-BE" sz="1400" b="1" dirty="0">
                <a:solidFill>
                  <a:srgbClr val="00B0F0"/>
                </a:solidFill>
              </a:rPr>
              <a:t>: </a:t>
            </a:r>
            <a:r>
              <a:rPr lang="nl-BE" sz="1400" dirty="0"/>
              <a:t>hoogleraar bestuurskunde aan de Universiteit Gent</a:t>
            </a:r>
            <a:endParaRPr lang="nl-NL" sz="1400" dirty="0"/>
          </a:p>
          <a:p>
            <a:pPr marL="285750" indent="-285750">
              <a:buFont typeface="Wingdings" panose="05000000000000000000" pitchFamily="2" charset="2"/>
              <a:buChar char="§"/>
            </a:pPr>
            <a:r>
              <a:rPr lang="nl-BE" sz="1400" b="1" dirty="0">
                <a:solidFill>
                  <a:srgbClr val="00B0F0"/>
                </a:solidFill>
              </a:rPr>
              <a:t>Patrick </a:t>
            </a:r>
            <a:r>
              <a:rPr lang="nl-BE" sz="1400" b="1" dirty="0" err="1">
                <a:solidFill>
                  <a:srgbClr val="00B0F0"/>
                </a:solidFill>
              </a:rPr>
              <a:t>Allegaert</a:t>
            </a:r>
            <a:r>
              <a:rPr lang="nl-BE" sz="1400" b="1" dirty="0">
                <a:solidFill>
                  <a:srgbClr val="00B0F0"/>
                </a:solidFill>
              </a:rPr>
              <a:t>: </a:t>
            </a:r>
            <a:r>
              <a:rPr lang="nl-BE" sz="1400" dirty="0"/>
              <a:t>voorzitter van het Vlaams Museumoverleg en voorzitter Theater aan Zee (TAZ, Oostende)</a:t>
            </a:r>
            <a:endParaRPr lang="nl-NL" sz="1400" dirty="0"/>
          </a:p>
          <a:p>
            <a:pPr marL="285750" indent="-285750">
              <a:buFont typeface="Wingdings" panose="05000000000000000000" pitchFamily="2" charset="2"/>
              <a:buChar char="§"/>
            </a:pPr>
            <a:r>
              <a:rPr lang="nl-BE" sz="1400" b="1" dirty="0">
                <a:solidFill>
                  <a:srgbClr val="00B0F0"/>
                </a:solidFill>
              </a:rPr>
              <a:t>Michel Bauwens: </a:t>
            </a:r>
            <a:r>
              <a:rPr lang="nl-BE" sz="1400" dirty="0"/>
              <a:t>Belgische cyberfilosoof’ en oprichter van de P2P Foundation</a:t>
            </a:r>
            <a:endParaRPr lang="nl-NL" sz="1400" dirty="0"/>
          </a:p>
          <a:p>
            <a:pPr marL="285750" indent="-285750">
              <a:buFont typeface="Wingdings" panose="05000000000000000000" pitchFamily="2" charset="2"/>
              <a:buChar char="§"/>
            </a:pPr>
            <a:r>
              <a:rPr lang="nl-BE" sz="1400" b="1" dirty="0">
                <a:solidFill>
                  <a:srgbClr val="00B0F0"/>
                </a:solidFill>
              </a:rPr>
              <a:t>Evelyne </a:t>
            </a:r>
            <a:r>
              <a:rPr lang="nl-BE" sz="1400" b="1" dirty="0" err="1">
                <a:solidFill>
                  <a:srgbClr val="00B0F0"/>
                </a:solidFill>
              </a:rPr>
              <a:t>Deceur</a:t>
            </a:r>
            <a:r>
              <a:rPr lang="nl-BE" sz="1400" b="1" dirty="0">
                <a:solidFill>
                  <a:srgbClr val="00B0F0"/>
                </a:solidFill>
              </a:rPr>
              <a:t>: </a:t>
            </a:r>
            <a:r>
              <a:rPr lang="nl-BE" sz="1400" dirty="0"/>
              <a:t>is stafmedewerker bij de Dienst Beleidsparticipatie van de Stad Gent en gastdocent ‘sociaal-cultureel werk en samenlevingsopbouw’ bij de vakgroep sociaal werk en sociale pedagogiek (Universiteit Gent)</a:t>
            </a:r>
            <a:endParaRPr lang="nl-NL" sz="1400" dirty="0"/>
          </a:p>
          <a:p>
            <a:pPr marL="285750" indent="-285750">
              <a:buFont typeface="Wingdings" panose="05000000000000000000" pitchFamily="2" charset="2"/>
              <a:buChar char="§"/>
            </a:pPr>
            <a:r>
              <a:rPr lang="nl-BE" sz="1400" b="1" dirty="0">
                <a:solidFill>
                  <a:srgbClr val="00B0F0"/>
                </a:solidFill>
              </a:rPr>
              <a:t>Sofie De </a:t>
            </a:r>
            <a:r>
              <a:rPr lang="nl-BE" sz="1400" b="1" dirty="0" err="1">
                <a:solidFill>
                  <a:srgbClr val="00B0F0"/>
                </a:solidFill>
              </a:rPr>
              <a:t>Caigny</a:t>
            </a:r>
            <a:r>
              <a:rPr lang="nl-BE" sz="1400" b="1" dirty="0">
                <a:solidFill>
                  <a:srgbClr val="00B0F0"/>
                </a:solidFill>
              </a:rPr>
              <a:t>: </a:t>
            </a:r>
            <a:r>
              <a:rPr lang="nl-BE" sz="1400" dirty="0"/>
              <a:t>is directeur van het Vlaams </a:t>
            </a:r>
            <a:r>
              <a:rPr lang="nl-BE" sz="1400" dirty="0" err="1"/>
              <a:t>Architectuurinstitut</a:t>
            </a:r>
            <a:r>
              <a:rPr lang="nl-BE" sz="1400" dirty="0"/>
              <a:t> (</a:t>
            </a:r>
            <a:r>
              <a:rPr lang="nl-BE" sz="1400" dirty="0" err="1"/>
              <a:t>VAi</a:t>
            </a:r>
            <a:r>
              <a:rPr lang="nl-BE" sz="1400" dirty="0"/>
              <a:t>) en </a:t>
            </a:r>
            <a:r>
              <a:rPr lang="nl-BE" sz="1400" dirty="0" err="1"/>
              <a:t>Secretary</a:t>
            </a:r>
            <a:r>
              <a:rPr lang="nl-BE" sz="1400" dirty="0"/>
              <a:t> General van ICAM - International </a:t>
            </a:r>
            <a:r>
              <a:rPr lang="nl-BE" sz="1400" dirty="0" err="1"/>
              <a:t>Confederation</a:t>
            </a:r>
            <a:r>
              <a:rPr lang="nl-BE" sz="1400" dirty="0"/>
              <a:t> of </a:t>
            </a:r>
            <a:r>
              <a:rPr lang="nl-BE" sz="1400" dirty="0" err="1"/>
              <a:t>Architectural</a:t>
            </a:r>
            <a:r>
              <a:rPr lang="nl-BE" sz="1400" dirty="0"/>
              <a:t> Museums</a:t>
            </a:r>
            <a:endParaRPr lang="nl-NL" sz="1400" dirty="0"/>
          </a:p>
          <a:p>
            <a:pPr marL="285750" indent="-285750">
              <a:buFont typeface="Wingdings" panose="05000000000000000000" pitchFamily="2" charset="2"/>
              <a:buChar char="§"/>
            </a:pPr>
            <a:r>
              <a:rPr lang="nl-BE" sz="1400" b="1" dirty="0">
                <a:solidFill>
                  <a:srgbClr val="00B0F0"/>
                </a:solidFill>
              </a:rPr>
              <a:t>Guy </a:t>
            </a:r>
            <a:r>
              <a:rPr lang="nl-BE" sz="1400" b="1" dirty="0" err="1">
                <a:solidFill>
                  <a:srgbClr val="00B0F0"/>
                </a:solidFill>
              </a:rPr>
              <a:t>Gypens</a:t>
            </a:r>
            <a:r>
              <a:rPr lang="nl-BE" sz="1400" b="1" dirty="0">
                <a:solidFill>
                  <a:srgbClr val="00B0F0"/>
                </a:solidFill>
              </a:rPr>
              <a:t>: </a:t>
            </a:r>
            <a:r>
              <a:rPr lang="nl-BE" sz="1400" dirty="0"/>
              <a:t>algemeen en artistiek directeur het Kaaitheater en maakt deel uit van PULS, een denktank voor een transitie naar een duurzame en sociaal-rechtvaardige samenleving</a:t>
            </a:r>
            <a:endParaRPr lang="nl-NL" sz="1400" dirty="0"/>
          </a:p>
          <a:p>
            <a:pPr marL="285750" indent="-285750">
              <a:buFont typeface="Wingdings" panose="05000000000000000000" pitchFamily="2" charset="2"/>
              <a:buChar char="§"/>
            </a:pPr>
            <a:r>
              <a:rPr lang="nl-BE" sz="1400" b="1" dirty="0">
                <a:solidFill>
                  <a:srgbClr val="00B0F0"/>
                </a:solidFill>
              </a:rPr>
              <a:t>Pascal Gielen: </a:t>
            </a:r>
            <a:r>
              <a:rPr lang="nl-BE" sz="1400" dirty="0"/>
              <a:t>is als hoogleraar kunstsociologie en cultuurpolitiek verbonden aan het </a:t>
            </a:r>
            <a:r>
              <a:rPr lang="nl-BE" sz="1400" dirty="0" err="1"/>
              <a:t>Antwerp</a:t>
            </a:r>
            <a:r>
              <a:rPr lang="nl-BE" sz="1400" dirty="0"/>
              <a:t> Research </a:t>
            </a:r>
            <a:r>
              <a:rPr lang="nl-BE" sz="1400" dirty="0" err="1"/>
              <a:t>Institute</a:t>
            </a:r>
            <a:r>
              <a:rPr lang="nl-BE" sz="1400" dirty="0"/>
              <a:t> </a:t>
            </a:r>
            <a:r>
              <a:rPr lang="nl-BE" sz="1400" dirty="0" err="1"/>
              <a:t>for</a:t>
            </a:r>
            <a:r>
              <a:rPr lang="nl-BE" sz="1400" dirty="0"/>
              <a:t> </a:t>
            </a:r>
            <a:r>
              <a:rPr lang="nl-BE" sz="1400" dirty="0" err="1"/>
              <a:t>the</a:t>
            </a:r>
            <a:r>
              <a:rPr lang="nl-BE" sz="1400" dirty="0"/>
              <a:t> Arts (ARIA) van de Universiteit Antwerpen. Hij leidt er tevens het Culture </a:t>
            </a:r>
            <a:r>
              <a:rPr lang="nl-BE" sz="1400" dirty="0" err="1"/>
              <a:t>Commons</a:t>
            </a:r>
            <a:r>
              <a:rPr lang="nl-BE" sz="1400" dirty="0"/>
              <a:t> </a:t>
            </a:r>
            <a:r>
              <a:rPr lang="nl-BE" sz="1400" dirty="0" err="1"/>
              <a:t>Quest</a:t>
            </a:r>
            <a:r>
              <a:rPr lang="nl-BE" sz="1400" dirty="0"/>
              <a:t> Office (CCQO).</a:t>
            </a:r>
            <a:endParaRPr lang="nl-NL" sz="1400" dirty="0"/>
          </a:p>
          <a:p>
            <a:pPr marL="285750" indent="-285750">
              <a:buFont typeface="Wingdings" panose="05000000000000000000" pitchFamily="2" charset="2"/>
              <a:buChar char="§"/>
            </a:pPr>
            <a:r>
              <a:rPr lang="nl-BE" sz="1400" b="1" dirty="0">
                <a:solidFill>
                  <a:srgbClr val="00B0F0"/>
                </a:solidFill>
              </a:rPr>
              <a:t>Katrien </a:t>
            </a:r>
            <a:r>
              <a:rPr lang="nl-BE" sz="1400" b="1" dirty="0" err="1">
                <a:solidFill>
                  <a:srgbClr val="00B0F0"/>
                </a:solidFill>
              </a:rPr>
              <a:t>Laenen</a:t>
            </a:r>
            <a:r>
              <a:rPr lang="nl-BE" sz="1400" b="1" dirty="0">
                <a:solidFill>
                  <a:srgbClr val="00B0F0"/>
                </a:solidFill>
              </a:rPr>
              <a:t>: </a:t>
            </a:r>
            <a:r>
              <a:rPr lang="nl-BE" sz="1400" dirty="0"/>
              <a:t>Ze was als  artistiek coördinator verbonden aan de </a:t>
            </a:r>
            <a:r>
              <a:rPr lang="nl-BE" sz="1400" dirty="0" err="1"/>
              <a:t>kunstcel</a:t>
            </a:r>
            <a:r>
              <a:rPr lang="nl-BE" sz="1400" dirty="0"/>
              <a:t> van het Team Vlaams Bouwmeester. Sinds 2016 werd de ‘</a:t>
            </a:r>
            <a:r>
              <a:rPr lang="nl-BE" sz="1400" dirty="0" err="1"/>
              <a:t>kunstcel</a:t>
            </a:r>
            <a:r>
              <a:rPr lang="nl-BE" sz="1400" dirty="0"/>
              <a:t>’ ondergebracht bij het departement CJSM.</a:t>
            </a:r>
            <a:endParaRPr lang="nl-NL" sz="1400" dirty="0"/>
          </a:p>
          <a:p>
            <a:pPr marL="285750" indent="-285750">
              <a:buFont typeface="Wingdings" panose="05000000000000000000" pitchFamily="2" charset="2"/>
              <a:buChar char="§"/>
            </a:pPr>
            <a:r>
              <a:rPr lang="nl-BE" sz="1400" b="1" dirty="0">
                <a:solidFill>
                  <a:srgbClr val="00B0F0"/>
                </a:solidFill>
              </a:rPr>
              <a:t>Lotte van den Berg: </a:t>
            </a:r>
            <a:r>
              <a:rPr lang="nl-BE" sz="1400" dirty="0"/>
              <a:t>In het werk dat theatermaker en beeldend kunstenaar Lotte van den Berg maakt, staat het creëren van de derde ruimte, een ontmoetingsruimte voor uitersten, centraal.</a:t>
            </a:r>
            <a:endParaRPr lang="nl-NL" sz="1400" dirty="0"/>
          </a:p>
          <a:p>
            <a:pPr marL="285750" indent="-285750">
              <a:buFont typeface="Wingdings" panose="05000000000000000000" pitchFamily="2" charset="2"/>
              <a:buChar char="§"/>
            </a:pPr>
            <a:r>
              <a:rPr lang="nl-BE" sz="1400" b="1" dirty="0">
                <a:solidFill>
                  <a:srgbClr val="00B0F0"/>
                </a:solidFill>
              </a:rPr>
              <a:t>Olga Van Oost: </a:t>
            </a:r>
            <a:r>
              <a:rPr lang="nl-BE" sz="1400" dirty="0"/>
              <a:t>Als sectorcoördinator musea en adviseur museologie bij FARO (Vlaams Steunpunt voor Cultureel Erfgoed) adviseert en ondersteunt ze hen in hun beleid en praktijk.</a:t>
            </a:r>
            <a:endParaRPr lang="nl-NL" sz="1400" dirty="0"/>
          </a:p>
          <a:p>
            <a:pPr marL="285750" indent="-285750">
              <a:buFont typeface="Wingdings" panose="05000000000000000000" pitchFamily="2" charset="2"/>
              <a:buChar char="§"/>
            </a:pPr>
            <a:r>
              <a:rPr lang="nl-BE" sz="1400" b="1" dirty="0">
                <a:solidFill>
                  <a:srgbClr val="00B0F0"/>
                </a:solidFill>
              </a:rPr>
              <a:t>Eric </a:t>
            </a:r>
            <a:r>
              <a:rPr lang="nl-BE" sz="1400" b="1" dirty="0" err="1">
                <a:solidFill>
                  <a:srgbClr val="00B0F0"/>
                </a:solidFill>
              </a:rPr>
              <a:t>Corijn</a:t>
            </a:r>
            <a:r>
              <a:rPr lang="nl-BE" sz="1400" b="1" dirty="0">
                <a:solidFill>
                  <a:srgbClr val="00B0F0"/>
                </a:solidFill>
              </a:rPr>
              <a:t>: </a:t>
            </a:r>
            <a:r>
              <a:rPr lang="nl-BE" sz="1400" dirty="0"/>
              <a:t>Hij is hoogleraar Stadsstudies aan de VUB waar hij de onderzoeksgroep Cosmopolis oprichtte. Hij is tevens ondervoorzitter van het Brussels Studies en consultant Global </a:t>
            </a:r>
            <a:r>
              <a:rPr lang="nl-BE" sz="1400" dirty="0" err="1"/>
              <a:t>Parliament</a:t>
            </a:r>
            <a:r>
              <a:rPr lang="nl-BE" sz="1400" dirty="0"/>
              <a:t> of </a:t>
            </a:r>
            <a:r>
              <a:rPr lang="nl-BE" sz="1400" dirty="0" err="1"/>
              <a:t>Mayors</a:t>
            </a:r>
            <a:r>
              <a:rPr lang="nl-BE" sz="1400" dirty="0"/>
              <a:t>.</a:t>
            </a:r>
            <a:endParaRPr lang="nl-NL" sz="1400" dirty="0"/>
          </a:p>
          <a:p>
            <a:pPr marL="285750" indent="-285750">
              <a:buFont typeface="Wingdings" panose="05000000000000000000" pitchFamily="2" charset="2"/>
              <a:buChar char="§"/>
            </a:pPr>
            <a:r>
              <a:rPr lang="nl-BE" sz="1400" b="1" dirty="0">
                <a:solidFill>
                  <a:srgbClr val="00B0F0"/>
                </a:solidFill>
              </a:rPr>
              <a:t>Samira </a:t>
            </a:r>
            <a:r>
              <a:rPr lang="nl-BE" sz="1400" b="1" dirty="0" err="1">
                <a:solidFill>
                  <a:srgbClr val="00B0F0"/>
                </a:solidFill>
              </a:rPr>
              <a:t>Essiaf</a:t>
            </a:r>
            <a:r>
              <a:rPr lang="nl-BE" sz="1400" b="1" dirty="0">
                <a:solidFill>
                  <a:srgbClr val="00B0F0"/>
                </a:solidFill>
              </a:rPr>
              <a:t>: </a:t>
            </a:r>
            <a:r>
              <a:rPr lang="nl-BE" sz="1400" dirty="0"/>
              <a:t>Ze is sinds 2015 CEO van SIOPE, de Europese vereniging voor Pediatrische Oncologie. Ze woont en werkt nu in Brussel, maar ze behoudt een nauwe band met Mechelen: zo richtte ze de opleiding Apotheek -assistent in het KTA in Mechelen op en zet ze zich in als vrijwilliger voor allerhande projecten en organisaties zoals de Lage Drempel en </a:t>
            </a:r>
            <a:r>
              <a:rPr lang="nl-BE" sz="1400" dirty="0" err="1"/>
              <a:t>Sharaf</a:t>
            </a:r>
            <a:r>
              <a:rPr lang="nl-BE" sz="1400" dirty="0"/>
              <a:t>.</a:t>
            </a:r>
            <a:endParaRPr lang="nl-NL" sz="1400" dirty="0"/>
          </a:p>
          <a:p>
            <a:pPr marL="285750" indent="-285750">
              <a:buFont typeface="Wingdings" panose="05000000000000000000" pitchFamily="2" charset="2"/>
              <a:buChar char="§"/>
            </a:pPr>
            <a:r>
              <a:rPr lang="nl-BE" sz="1400" b="1" dirty="0">
                <a:solidFill>
                  <a:srgbClr val="00B0F0"/>
                </a:solidFill>
              </a:rPr>
              <a:t>Yves </a:t>
            </a:r>
            <a:r>
              <a:rPr lang="nl-BE" sz="1400" b="1" dirty="0" err="1">
                <a:solidFill>
                  <a:srgbClr val="00B0F0"/>
                </a:solidFill>
              </a:rPr>
              <a:t>Dejaeghere</a:t>
            </a:r>
            <a:r>
              <a:rPr lang="nl-BE" sz="1400" b="1" dirty="0">
                <a:solidFill>
                  <a:srgbClr val="00B0F0"/>
                </a:solidFill>
              </a:rPr>
              <a:t>: </a:t>
            </a:r>
            <a:r>
              <a:rPr lang="nl-BE" sz="1400" dirty="0"/>
              <a:t>werkte als politicoloog aan de Universiteit Antwerpen. Hij is sinds 2018 coördinator van de G1000 organisatie, een burgerplatform voor democratische vernieuwing om nieuwe vormen van overleg die de democratie versterken te ontwikkelen, te ondersteunen en te promoten, van het lokale tot het internationale niveau.</a:t>
            </a:r>
            <a:endParaRPr lang="nl-NL" sz="1400" dirty="0"/>
          </a:p>
          <a:p>
            <a:endParaRPr lang="nl-NL" dirty="0"/>
          </a:p>
        </p:txBody>
      </p:sp>
    </p:spTree>
    <p:extLst>
      <p:ext uri="{BB962C8B-B14F-4D97-AF65-F5344CB8AC3E}">
        <p14:creationId xmlns:p14="http://schemas.microsoft.com/office/powerpoint/2010/main" val="40091896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07D4E98C-DA56-463E-B814-BECC93B43D3D}"/>
              </a:ext>
            </a:extLst>
          </p:cNvPr>
          <p:cNvSpPr txBox="1"/>
          <p:nvPr/>
        </p:nvSpPr>
        <p:spPr>
          <a:xfrm>
            <a:off x="717418" y="168487"/>
            <a:ext cx="10595421" cy="4278094"/>
          </a:xfrm>
          <a:prstGeom prst="rect">
            <a:avLst/>
          </a:prstGeom>
          <a:noFill/>
        </p:spPr>
        <p:txBody>
          <a:bodyPr wrap="square" rtlCol="0">
            <a:spAutoFit/>
          </a:bodyPr>
          <a:lstStyle/>
          <a:p>
            <a:r>
              <a:rPr lang="nl-BE" sz="2800" b="1" dirty="0"/>
              <a:t>Stedelijke werkgroep De Grond Der Dingen</a:t>
            </a:r>
          </a:p>
          <a:p>
            <a:endParaRPr lang="nl-NL" sz="2800" dirty="0"/>
          </a:p>
          <a:p>
            <a:pPr marL="285750" indent="-285750">
              <a:buFont typeface="Wingdings" panose="05000000000000000000" pitchFamily="2" charset="2"/>
              <a:buChar char="§"/>
            </a:pPr>
            <a:r>
              <a:rPr lang="en-US" b="1" dirty="0">
                <a:solidFill>
                  <a:srgbClr val="00B0F0"/>
                </a:solidFill>
              </a:rPr>
              <a:t>Sara </a:t>
            </a:r>
            <a:r>
              <a:rPr lang="en-US" b="1" dirty="0" err="1">
                <a:solidFill>
                  <a:srgbClr val="00B0F0"/>
                </a:solidFill>
              </a:rPr>
              <a:t>Lanoye</a:t>
            </a:r>
            <a:r>
              <a:rPr lang="en-US" b="1" dirty="0">
                <a:solidFill>
                  <a:srgbClr val="00B0F0"/>
                </a:solidFill>
              </a:rPr>
              <a:t>: </a:t>
            </a:r>
            <a:r>
              <a:rPr lang="en-US" dirty="0"/>
              <a:t>DMMDS</a:t>
            </a:r>
            <a:endParaRPr lang="nl-NL" dirty="0"/>
          </a:p>
          <a:p>
            <a:pPr marL="285750" indent="-285750">
              <a:buFont typeface="Wingdings" panose="05000000000000000000" pitchFamily="2" charset="2"/>
              <a:buChar char="§"/>
            </a:pPr>
            <a:r>
              <a:rPr lang="en-US" b="1" dirty="0">
                <a:solidFill>
                  <a:srgbClr val="00B0F0"/>
                </a:solidFill>
              </a:rPr>
              <a:t>Lieve Jaspaert: </a:t>
            </a:r>
            <a:r>
              <a:rPr lang="en-US" dirty="0"/>
              <a:t>MARCOM</a:t>
            </a:r>
            <a:endParaRPr lang="nl-NL" dirty="0"/>
          </a:p>
          <a:p>
            <a:pPr marL="285750" indent="-285750">
              <a:buFont typeface="Wingdings" panose="05000000000000000000" pitchFamily="2" charset="2"/>
              <a:buChar char="§"/>
            </a:pPr>
            <a:r>
              <a:rPr lang="nl-BE" b="1" dirty="0" err="1">
                <a:solidFill>
                  <a:srgbClr val="00B0F0"/>
                </a:solidFill>
              </a:rPr>
              <a:t>Benn</a:t>
            </a:r>
            <a:r>
              <a:rPr lang="nl-BE" b="1" dirty="0">
                <a:solidFill>
                  <a:srgbClr val="00B0F0"/>
                </a:solidFill>
              </a:rPr>
              <a:t> Van Campenhout: </a:t>
            </a:r>
            <a:r>
              <a:rPr lang="nl-BE" dirty="0"/>
              <a:t>sociale cohesie</a:t>
            </a:r>
            <a:endParaRPr lang="nl-NL" dirty="0"/>
          </a:p>
          <a:p>
            <a:pPr marL="285750" indent="-285750">
              <a:buFont typeface="Wingdings" panose="05000000000000000000" pitchFamily="2" charset="2"/>
              <a:buChar char="§"/>
            </a:pPr>
            <a:r>
              <a:rPr lang="nl-BE" b="1" dirty="0">
                <a:solidFill>
                  <a:srgbClr val="00B0F0"/>
                </a:solidFill>
              </a:rPr>
              <a:t>Tom Depuydt: </a:t>
            </a:r>
            <a:r>
              <a:rPr lang="nl-BE" dirty="0"/>
              <a:t>Projecten en Planning</a:t>
            </a:r>
            <a:endParaRPr lang="nl-NL" dirty="0"/>
          </a:p>
          <a:p>
            <a:pPr marL="285750" indent="-285750">
              <a:buFont typeface="Wingdings" panose="05000000000000000000" pitchFamily="2" charset="2"/>
              <a:buChar char="§"/>
            </a:pPr>
            <a:r>
              <a:rPr lang="nl-BE" b="1" dirty="0">
                <a:solidFill>
                  <a:srgbClr val="00B0F0"/>
                </a:solidFill>
              </a:rPr>
              <a:t>Dirk Matheeuws: </a:t>
            </a:r>
            <a:r>
              <a:rPr lang="nl-BE" dirty="0"/>
              <a:t>MARCOM</a:t>
            </a:r>
          </a:p>
          <a:p>
            <a:pPr marL="285750" indent="-285750">
              <a:buFont typeface="Wingdings" panose="05000000000000000000" pitchFamily="2" charset="2"/>
              <a:buChar char="§"/>
            </a:pPr>
            <a:r>
              <a:rPr lang="nl-BE" b="1" dirty="0">
                <a:solidFill>
                  <a:srgbClr val="00B0F0"/>
                </a:solidFill>
              </a:rPr>
              <a:t>Ylva Berg: </a:t>
            </a:r>
            <a:r>
              <a:rPr lang="nl-BE" dirty="0"/>
              <a:t>Mensen maken de stad</a:t>
            </a:r>
            <a:endParaRPr lang="nl-NL" dirty="0"/>
          </a:p>
          <a:p>
            <a:pPr marL="285750" indent="-285750">
              <a:buFont typeface="Wingdings" panose="05000000000000000000" pitchFamily="2" charset="2"/>
              <a:buChar char="§"/>
            </a:pPr>
            <a:r>
              <a:rPr lang="nl-BE" b="1" dirty="0">
                <a:solidFill>
                  <a:srgbClr val="00B0F0"/>
                </a:solidFill>
              </a:rPr>
              <a:t>Eveline Verbist: </a:t>
            </a:r>
            <a:r>
              <a:rPr lang="nl-BE" dirty="0"/>
              <a:t>ARSENAAL/LAZARUS</a:t>
            </a:r>
            <a:endParaRPr lang="nl-NL" dirty="0"/>
          </a:p>
          <a:p>
            <a:pPr marL="285750" indent="-285750">
              <a:buFont typeface="Wingdings" panose="05000000000000000000" pitchFamily="2" charset="2"/>
              <a:buChar char="§"/>
            </a:pPr>
            <a:r>
              <a:rPr lang="en-US" b="1" dirty="0">
                <a:solidFill>
                  <a:srgbClr val="00B0F0"/>
                </a:solidFill>
              </a:rPr>
              <a:t>Willy Thomas: </a:t>
            </a:r>
            <a:r>
              <a:rPr lang="en-US" dirty="0"/>
              <a:t>ARSENAAL/LAZARUS</a:t>
            </a:r>
            <a:endParaRPr lang="nl-NL" dirty="0"/>
          </a:p>
          <a:p>
            <a:pPr marL="285750" indent="-285750">
              <a:buFont typeface="Wingdings" panose="05000000000000000000" pitchFamily="2" charset="2"/>
              <a:buChar char="§"/>
            </a:pPr>
            <a:r>
              <a:rPr lang="en-US" b="1" dirty="0">
                <a:solidFill>
                  <a:srgbClr val="00B0F0"/>
                </a:solidFill>
              </a:rPr>
              <a:t>Sigrid Bosmans: </a:t>
            </a:r>
            <a:r>
              <a:rPr lang="en-US" dirty="0" err="1"/>
              <a:t>Musea</a:t>
            </a:r>
            <a:r>
              <a:rPr lang="en-US" dirty="0"/>
              <a:t> &amp; </a:t>
            </a:r>
            <a:r>
              <a:rPr lang="en-US" dirty="0" err="1"/>
              <a:t>Erfgoed</a:t>
            </a:r>
            <a:endParaRPr lang="nl-NL" dirty="0"/>
          </a:p>
          <a:p>
            <a:r>
              <a:rPr lang="en-US" dirty="0"/>
              <a:t> </a:t>
            </a:r>
          </a:p>
          <a:p>
            <a:endParaRPr lang="nl-NL" dirty="0"/>
          </a:p>
          <a:p>
            <a:endParaRPr lang="nl-NL" dirty="0"/>
          </a:p>
        </p:txBody>
      </p:sp>
    </p:spTree>
    <p:extLst>
      <p:ext uri="{BB962C8B-B14F-4D97-AF65-F5344CB8AC3E}">
        <p14:creationId xmlns:p14="http://schemas.microsoft.com/office/powerpoint/2010/main" val="424753514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07D4E98C-DA56-463E-B814-BECC93B43D3D}"/>
              </a:ext>
            </a:extLst>
          </p:cNvPr>
          <p:cNvSpPr txBox="1"/>
          <p:nvPr/>
        </p:nvSpPr>
        <p:spPr>
          <a:xfrm>
            <a:off x="909007" y="839047"/>
            <a:ext cx="10595421" cy="2339102"/>
          </a:xfrm>
          <a:prstGeom prst="rect">
            <a:avLst/>
          </a:prstGeom>
          <a:noFill/>
        </p:spPr>
        <p:txBody>
          <a:bodyPr wrap="square" rtlCol="0">
            <a:spAutoFit/>
          </a:bodyPr>
          <a:lstStyle/>
          <a:p>
            <a:r>
              <a:rPr lang="en-US" dirty="0"/>
              <a:t> </a:t>
            </a:r>
            <a:r>
              <a:rPr lang="nl-BE" sz="2800" b="1" dirty="0"/>
              <a:t>Gespreksonderwerpen</a:t>
            </a:r>
          </a:p>
          <a:p>
            <a:endParaRPr lang="nl-NL" sz="2800" b="1" dirty="0"/>
          </a:p>
          <a:p>
            <a:pPr marL="285750" indent="-285750">
              <a:buFont typeface="Wingdings" panose="05000000000000000000" pitchFamily="2" charset="2"/>
              <a:buChar char="Ø"/>
            </a:pPr>
            <a:r>
              <a:rPr lang="nl-BE" sz="2400" dirty="0"/>
              <a:t>De Grond der Dingen en de stedelijke diensten</a:t>
            </a:r>
            <a:endParaRPr lang="nl-NL" sz="2400" dirty="0"/>
          </a:p>
          <a:p>
            <a:pPr marL="285750" indent="-285750">
              <a:buFont typeface="Wingdings" panose="05000000000000000000" pitchFamily="2" charset="2"/>
              <a:buChar char="Ø"/>
            </a:pPr>
            <a:r>
              <a:rPr lang="nl-BE" sz="2400" dirty="0"/>
              <a:t>Expo:  Wat is de Grond der Dingen?</a:t>
            </a:r>
            <a:endParaRPr lang="nl-NL" sz="2400" dirty="0"/>
          </a:p>
          <a:p>
            <a:pPr marL="285750" indent="-285750">
              <a:buFont typeface="Wingdings" panose="05000000000000000000" pitchFamily="2" charset="2"/>
              <a:buChar char="Ø"/>
            </a:pPr>
            <a:r>
              <a:rPr lang="nl-BE" sz="2400" dirty="0"/>
              <a:t>Verlicht onze geesten</a:t>
            </a:r>
            <a:endParaRPr lang="nl-NL" sz="2400" dirty="0"/>
          </a:p>
          <a:p>
            <a:endParaRPr lang="nl-NL" dirty="0"/>
          </a:p>
        </p:txBody>
      </p:sp>
    </p:spTree>
    <p:extLst>
      <p:ext uri="{BB962C8B-B14F-4D97-AF65-F5344CB8AC3E}">
        <p14:creationId xmlns:p14="http://schemas.microsoft.com/office/powerpoint/2010/main" val="26106990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56B831F5-A6F3-42A9-8AAE-3020809E03D8}"/>
              </a:ext>
            </a:extLst>
          </p:cNvPr>
          <p:cNvPicPr>
            <a:picLocks noChangeAspect="1"/>
          </p:cNvPicPr>
          <p:nvPr/>
        </p:nvPicPr>
        <p:blipFill rotWithShape="1">
          <a:blip r:embed="rId2"/>
          <a:srcRect t="3356" r="-1" b="18484"/>
          <a:stretch/>
        </p:blipFill>
        <p:spPr>
          <a:xfrm>
            <a:off x="5419264" y="3265079"/>
            <a:ext cx="6129269" cy="3592925"/>
          </a:xfrm>
          <a:prstGeom prst="rect">
            <a:avLst/>
          </a:prstGeom>
        </p:spPr>
      </p:pic>
      <p:pic>
        <p:nvPicPr>
          <p:cNvPr id="5" name="Afbeelding 4">
            <a:extLst>
              <a:ext uri="{FF2B5EF4-FFF2-40B4-BE49-F238E27FC236}">
                <a16:creationId xmlns:a16="http://schemas.microsoft.com/office/drawing/2014/main" id="{6587DB8B-4462-485B-A318-EED3BC82B984}"/>
              </a:ext>
            </a:extLst>
          </p:cNvPr>
          <p:cNvPicPr>
            <a:picLocks noChangeAspect="1"/>
          </p:cNvPicPr>
          <p:nvPr/>
        </p:nvPicPr>
        <p:blipFill rotWithShape="1">
          <a:blip r:embed="rId3"/>
          <a:srcRect r="1" b="14074"/>
          <a:stretch/>
        </p:blipFill>
        <p:spPr>
          <a:xfrm>
            <a:off x="643467" y="-4"/>
            <a:ext cx="6082711" cy="3920044"/>
          </a:xfrm>
          <a:custGeom>
            <a:avLst/>
            <a:gdLst>
              <a:gd name="connsiteX0" fmla="*/ 0 w 6082711"/>
              <a:gd name="connsiteY0" fmla="*/ 0 h 3920044"/>
              <a:gd name="connsiteX1" fmla="*/ 6082711 w 6082711"/>
              <a:gd name="connsiteY1" fmla="*/ 0 h 3920044"/>
              <a:gd name="connsiteX2" fmla="*/ 6082711 w 6082711"/>
              <a:gd name="connsiteY2" fmla="*/ 3103225 h 3920044"/>
              <a:gd name="connsiteX3" fmla="*/ 4614930 w 6082711"/>
              <a:gd name="connsiteY3" fmla="*/ 3103225 h 3920044"/>
              <a:gd name="connsiteX4" fmla="*/ 4614930 w 6082711"/>
              <a:gd name="connsiteY4" fmla="*/ 3920044 h 3920044"/>
              <a:gd name="connsiteX5" fmla="*/ 0 w 6082711"/>
              <a:gd name="connsiteY5" fmla="*/ 3920044 h 3920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82711" h="3920044">
                <a:moveTo>
                  <a:pt x="0" y="0"/>
                </a:moveTo>
                <a:lnTo>
                  <a:pt x="6082711" y="0"/>
                </a:lnTo>
                <a:lnTo>
                  <a:pt x="6082711" y="3103225"/>
                </a:lnTo>
                <a:lnTo>
                  <a:pt x="4614930" y="3103225"/>
                </a:lnTo>
                <a:lnTo>
                  <a:pt x="4614930" y="3920044"/>
                </a:lnTo>
                <a:lnTo>
                  <a:pt x="0" y="3920044"/>
                </a:lnTo>
                <a:close/>
              </a:path>
            </a:pathLst>
          </a:custGeom>
        </p:spPr>
      </p:pic>
      <p:sp>
        <p:nvSpPr>
          <p:cNvPr id="10" name="Rectangle 9">
            <a:extLst>
              <a:ext uri="{FF2B5EF4-FFF2-40B4-BE49-F238E27FC236}">
                <a16:creationId xmlns:a16="http://schemas.microsoft.com/office/drawing/2014/main" id="{0326EC71-2F93-49F2-8A52-B5E037F83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7045" y="643467"/>
            <a:ext cx="4018021" cy="246074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53CA037-B343-40C1-893A-BB3C58EB8D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80160" y="4080063"/>
            <a:ext cx="3978237" cy="215614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kstvak 5">
            <a:extLst>
              <a:ext uri="{FF2B5EF4-FFF2-40B4-BE49-F238E27FC236}">
                <a16:creationId xmlns:a16="http://schemas.microsoft.com/office/drawing/2014/main" id="{7FBC7DFF-4A5D-4078-B0C3-A4C9E602806E}"/>
              </a:ext>
            </a:extLst>
          </p:cNvPr>
          <p:cNvSpPr txBox="1"/>
          <p:nvPr/>
        </p:nvSpPr>
        <p:spPr>
          <a:xfrm>
            <a:off x="1330814" y="4180779"/>
            <a:ext cx="3876927" cy="2031325"/>
          </a:xfrm>
          <a:prstGeom prst="rect">
            <a:avLst/>
          </a:prstGeom>
          <a:noFill/>
        </p:spPr>
        <p:txBody>
          <a:bodyPr wrap="square" rtlCol="0">
            <a:spAutoFit/>
          </a:bodyPr>
          <a:lstStyle/>
          <a:p>
            <a:r>
              <a:rPr lang="nl-BE" sz="2400" b="1" dirty="0">
                <a:latin typeface="Arial" panose="020B0604020202020204" pitchFamily="34" charset="0"/>
                <a:cs typeface="Arial" panose="020B0604020202020204" pitchFamily="34" charset="0"/>
              </a:rPr>
              <a:t>De verenigde vierkante meters van Mechelen</a:t>
            </a:r>
          </a:p>
          <a:p>
            <a:r>
              <a:rPr lang="nl-BE" dirty="0"/>
              <a:t>Voor onze kinderen, voor onze toekomst, voor Mechelen.</a:t>
            </a:r>
          </a:p>
          <a:p>
            <a:r>
              <a:rPr lang="nl-BE" dirty="0">
                <a:sym typeface="Wingdings" panose="05000000000000000000" pitchFamily="2" charset="2"/>
              </a:rPr>
              <a:t></a:t>
            </a:r>
            <a:r>
              <a:rPr lang="nl-BE" dirty="0"/>
              <a:t>138 m²</a:t>
            </a:r>
          </a:p>
          <a:p>
            <a:endParaRPr lang="nl-NL" sz="2400" b="1" dirty="0">
              <a:latin typeface="Arial" panose="020B0604020202020204" pitchFamily="34" charset="0"/>
              <a:cs typeface="Arial" panose="020B0604020202020204" pitchFamily="34" charset="0"/>
            </a:endParaRPr>
          </a:p>
        </p:txBody>
      </p:sp>
      <p:sp>
        <p:nvSpPr>
          <p:cNvPr id="11" name="Tekstvak 10">
            <a:extLst>
              <a:ext uri="{FF2B5EF4-FFF2-40B4-BE49-F238E27FC236}">
                <a16:creationId xmlns:a16="http://schemas.microsoft.com/office/drawing/2014/main" id="{0039C55C-E42A-45C9-95F6-128D05D924F8}"/>
              </a:ext>
            </a:extLst>
          </p:cNvPr>
          <p:cNvSpPr txBox="1"/>
          <p:nvPr/>
        </p:nvSpPr>
        <p:spPr>
          <a:xfrm>
            <a:off x="7335078" y="968652"/>
            <a:ext cx="3299792" cy="1938992"/>
          </a:xfrm>
          <a:prstGeom prst="rect">
            <a:avLst/>
          </a:prstGeom>
          <a:noFill/>
        </p:spPr>
        <p:txBody>
          <a:bodyPr wrap="square" rtlCol="0">
            <a:spAutoFit/>
          </a:bodyPr>
          <a:lstStyle/>
          <a:p>
            <a:r>
              <a:rPr lang="nl-BE" sz="2400" b="1" dirty="0">
                <a:latin typeface="Arial" panose="020B0604020202020204" pitchFamily="34" charset="0"/>
                <a:cs typeface="Arial" panose="020B0604020202020204" pitchFamily="34" charset="0"/>
              </a:rPr>
              <a:t>Natuurbegraafplaats</a:t>
            </a:r>
            <a:endParaRPr lang="nl-BE" dirty="0"/>
          </a:p>
          <a:p>
            <a:r>
              <a:rPr lang="nl-BE" dirty="0"/>
              <a:t>Mens en natuur gaan hier in elkaar over, net zoals leven en dood.</a:t>
            </a:r>
          </a:p>
          <a:p>
            <a:r>
              <a:rPr lang="nl-BE" dirty="0">
                <a:sym typeface="Wingdings" panose="05000000000000000000" pitchFamily="2" charset="2"/>
              </a:rPr>
              <a:t></a:t>
            </a:r>
            <a:r>
              <a:rPr lang="nl-BE" dirty="0"/>
              <a:t>15.000 m²</a:t>
            </a:r>
          </a:p>
          <a:p>
            <a:endParaRPr lang="nl-NL"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174215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74BE66-8916-B549-AFEE-758BC6966C1C}"/>
              </a:ext>
            </a:extLst>
          </p:cNvPr>
          <p:cNvSpPr>
            <a:spLocks noGrp="1"/>
          </p:cNvSpPr>
          <p:nvPr>
            <p:ph type="title"/>
          </p:nvPr>
        </p:nvSpPr>
        <p:spPr>
          <a:xfrm>
            <a:off x="1600200" y="4269282"/>
            <a:ext cx="8991600" cy="1264762"/>
          </a:xfrm>
        </p:spPr>
        <p:txBody>
          <a:bodyPr vert="horz" lIns="274320" tIns="182880" rIns="274320" bIns="182880" rtlCol="0" anchor="ctr" anchorCtr="1">
            <a:normAutofit/>
          </a:bodyPr>
          <a:lstStyle/>
          <a:p>
            <a:r>
              <a:rPr lang="en-US" sz="3200">
                <a:solidFill>
                  <a:srgbClr val="262626"/>
                </a:solidFill>
              </a:rPr>
              <a:t>Preventie en veiligheid</a:t>
            </a:r>
          </a:p>
        </p:txBody>
      </p:sp>
      <p:sp>
        <p:nvSpPr>
          <p:cNvPr id="3" name="Tijdelijke aanduiding voor inhoud 2">
            <a:extLst>
              <a:ext uri="{FF2B5EF4-FFF2-40B4-BE49-F238E27FC236}">
                <a16:creationId xmlns:a16="http://schemas.microsoft.com/office/drawing/2014/main" id="{57B0966E-2174-A14F-BADC-F6A809B15E18}"/>
              </a:ext>
            </a:extLst>
          </p:cNvPr>
          <p:cNvSpPr>
            <a:spLocks noGrp="1"/>
          </p:cNvSpPr>
          <p:nvPr>
            <p:ph idx="1"/>
          </p:nvPr>
        </p:nvSpPr>
        <p:spPr>
          <a:xfrm>
            <a:off x="2695194" y="5688535"/>
            <a:ext cx="6801612" cy="536125"/>
          </a:xfrm>
        </p:spPr>
        <p:txBody>
          <a:bodyPr vert="horz" lIns="91440" tIns="45720" rIns="91440" bIns="45720" rtlCol="0">
            <a:normAutofit/>
          </a:bodyPr>
          <a:lstStyle/>
          <a:p>
            <a:pPr marL="0" indent="0" algn="ctr">
              <a:buNone/>
            </a:pPr>
            <a:r>
              <a:rPr lang="en-US">
                <a:solidFill>
                  <a:schemeClr val="tx1">
                    <a:lumMod val="75000"/>
                    <a:lumOff val="25000"/>
                  </a:schemeClr>
                </a:solidFill>
              </a:rPr>
              <a:t>gemeenschapswachten</a:t>
            </a:r>
          </a:p>
        </p:txBody>
      </p:sp>
      <p:pic>
        <p:nvPicPr>
          <p:cNvPr id="13" name="Graphic 6">
            <a:extLst>
              <a:ext uri="{FF2B5EF4-FFF2-40B4-BE49-F238E27FC236}">
                <a16:creationId xmlns:a16="http://schemas.microsoft.com/office/drawing/2014/main" id="{662E36DF-7A22-4B87-A9CC-8C6AE281B64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445346" y="640078"/>
            <a:ext cx="3301307" cy="3301307"/>
          </a:xfrm>
          <a:prstGeom prst="rect">
            <a:avLst/>
          </a:prstGeom>
        </p:spPr>
      </p:pic>
    </p:spTree>
    <p:extLst>
      <p:ext uri="{BB962C8B-B14F-4D97-AF65-F5344CB8AC3E}">
        <p14:creationId xmlns:p14="http://schemas.microsoft.com/office/powerpoint/2010/main" val="12449771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30886A7B-9ED5-4C58-A557-94ED42F022C7}"/>
              </a:ext>
            </a:extLst>
          </p:cNvPr>
          <p:cNvPicPr>
            <a:picLocks noChangeAspect="1"/>
          </p:cNvPicPr>
          <p:nvPr/>
        </p:nvPicPr>
        <p:blipFill>
          <a:blip r:embed="rId2"/>
          <a:stretch>
            <a:fillRect/>
          </a:stretch>
        </p:blipFill>
        <p:spPr>
          <a:xfrm>
            <a:off x="555306" y="770533"/>
            <a:ext cx="6869069" cy="5151802"/>
          </a:xfrm>
          <a:prstGeom prst="rect">
            <a:avLst/>
          </a:prstGeom>
        </p:spPr>
      </p:pic>
      <p:sp>
        <p:nvSpPr>
          <p:cNvPr id="3" name="Tekstvak 2">
            <a:extLst>
              <a:ext uri="{FF2B5EF4-FFF2-40B4-BE49-F238E27FC236}">
                <a16:creationId xmlns:a16="http://schemas.microsoft.com/office/drawing/2014/main" id="{BEB13527-CE32-4B62-8E12-53E493F3EF08}"/>
              </a:ext>
            </a:extLst>
          </p:cNvPr>
          <p:cNvSpPr txBox="1"/>
          <p:nvPr/>
        </p:nvSpPr>
        <p:spPr>
          <a:xfrm>
            <a:off x="7820631" y="2290990"/>
            <a:ext cx="3816063" cy="1938992"/>
          </a:xfrm>
          <a:prstGeom prst="rect">
            <a:avLst/>
          </a:prstGeom>
          <a:noFill/>
        </p:spPr>
        <p:txBody>
          <a:bodyPr wrap="square" rtlCol="0">
            <a:spAutoFit/>
          </a:bodyPr>
          <a:lstStyle/>
          <a:p>
            <a:r>
              <a:rPr lang="nl-BE" sz="2400" b="1" dirty="0" err="1">
                <a:latin typeface="Arial" panose="020B0604020202020204" pitchFamily="34" charset="0"/>
                <a:cs typeface="Arial" panose="020B0604020202020204" pitchFamily="34" charset="0"/>
              </a:rPr>
              <a:t>Ask</a:t>
            </a:r>
            <a:r>
              <a:rPr lang="nl-BE" sz="2400" b="1" dirty="0">
                <a:latin typeface="Arial" panose="020B0604020202020204" pitchFamily="34" charset="0"/>
                <a:cs typeface="Arial" panose="020B0604020202020204" pitchFamily="34" charset="0"/>
              </a:rPr>
              <a:t> Me </a:t>
            </a:r>
            <a:r>
              <a:rPr lang="nl-BE" sz="2400" b="1" dirty="0" err="1">
                <a:latin typeface="Arial" panose="020B0604020202020204" pitchFamily="34" charset="0"/>
                <a:cs typeface="Arial" panose="020B0604020202020204" pitchFamily="34" charset="0"/>
              </a:rPr>
              <a:t>Anything</a:t>
            </a:r>
            <a:r>
              <a:rPr lang="nl-BE" sz="2400" b="1" dirty="0">
                <a:latin typeface="Arial" panose="020B0604020202020204" pitchFamily="34" charset="0"/>
                <a:cs typeface="Arial" panose="020B0604020202020204" pitchFamily="34" charset="0"/>
              </a:rPr>
              <a:t> bankje</a:t>
            </a:r>
          </a:p>
          <a:p>
            <a:r>
              <a:rPr lang="nl-BE" dirty="0"/>
              <a:t>Een real life '</a:t>
            </a:r>
            <a:r>
              <a:rPr lang="nl-BE" dirty="0" err="1"/>
              <a:t>Ask</a:t>
            </a:r>
            <a:r>
              <a:rPr lang="nl-BE" dirty="0"/>
              <a:t> Me </a:t>
            </a:r>
            <a:r>
              <a:rPr lang="nl-BE" dirty="0" err="1"/>
              <a:t>Anything</a:t>
            </a:r>
            <a:r>
              <a:rPr lang="nl-BE" dirty="0"/>
              <a:t>' bankje, waar mensen elkaar vragen kunnen stellen.</a:t>
            </a:r>
          </a:p>
          <a:p>
            <a:r>
              <a:rPr lang="nl-BE" dirty="0">
                <a:sym typeface="Wingdings" panose="05000000000000000000" pitchFamily="2" charset="2"/>
              </a:rPr>
              <a:t> </a:t>
            </a:r>
            <a:r>
              <a:rPr lang="nl-BE" dirty="0"/>
              <a:t>4 m²</a:t>
            </a:r>
          </a:p>
          <a:p>
            <a:endParaRPr lang="nl-NL"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898313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1BD2FB-AA58-6B44-AFB9-12ACB4D1E0DA}"/>
              </a:ext>
            </a:extLst>
          </p:cNvPr>
          <p:cNvSpPr>
            <a:spLocks noGrp="1"/>
          </p:cNvSpPr>
          <p:nvPr>
            <p:ph type="title"/>
          </p:nvPr>
        </p:nvSpPr>
        <p:spPr>
          <a:xfrm>
            <a:off x="804672" y="1290025"/>
            <a:ext cx="4475892" cy="1188720"/>
          </a:xfrm>
          <a:solidFill>
            <a:srgbClr val="FFFFFF"/>
          </a:solidFill>
          <a:ln>
            <a:solidFill>
              <a:srgbClr val="404040"/>
            </a:solidFill>
          </a:ln>
        </p:spPr>
        <p:txBody>
          <a:bodyPr>
            <a:normAutofit/>
          </a:bodyPr>
          <a:lstStyle/>
          <a:p>
            <a:r>
              <a:rPr lang="nl-BE">
                <a:solidFill>
                  <a:srgbClr val="262626"/>
                </a:solidFill>
              </a:rPr>
              <a:t>Sociaal beleid</a:t>
            </a:r>
          </a:p>
        </p:txBody>
      </p:sp>
      <p:sp>
        <p:nvSpPr>
          <p:cNvPr id="3" name="Tijdelijke aanduiding voor inhoud 2">
            <a:extLst>
              <a:ext uri="{FF2B5EF4-FFF2-40B4-BE49-F238E27FC236}">
                <a16:creationId xmlns:a16="http://schemas.microsoft.com/office/drawing/2014/main" id="{3F6F2226-8E82-6744-A612-39A77EB03637}"/>
              </a:ext>
            </a:extLst>
          </p:cNvPr>
          <p:cNvSpPr>
            <a:spLocks noGrp="1"/>
          </p:cNvSpPr>
          <p:nvPr>
            <p:ph idx="1"/>
          </p:nvPr>
        </p:nvSpPr>
        <p:spPr>
          <a:xfrm>
            <a:off x="804672" y="2858703"/>
            <a:ext cx="4475892" cy="3042547"/>
          </a:xfrm>
        </p:spPr>
        <p:txBody>
          <a:bodyPr>
            <a:normAutofit/>
          </a:bodyPr>
          <a:lstStyle/>
          <a:p>
            <a:r>
              <a:rPr lang="nl-BE">
                <a:solidFill>
                  <a:srgbClr val="FFFFFF"/>
                </a:solidFill>
              </a:rPr>
              <a:t>Diversiteit</a:t>
            </a:r>
          </a:p>
          <a:p>
            <a:r>
              <a:rPr lang="nl-BE">
                <a:solidFill>
                  <a:srgbClr val="FFFFFF"/>
                </a:solidFill>
              </a:rPr>
              <a:t>Onderwijsondersteuning</a:t>
            </a:r>
          </a:p>
          <a:p>
            <a:r>
              <a:rPr lang="nl-BE">
                <a:solidFill>
                  <a:srgbClr val="FFFFFF"/>
                </a:solidFill>
              </a:rPr>
              <a:t>Ouderenbeleid</a:t>
            </a:r>
          </a:p>
          <a:p>
            <a:endParaRPr lang="nl-BE">
              <a:solidFill>
                <a:srgbClr val="FFFFFF"/>
              </a:solidFill>
            </a:endParaRPr>
          </a:p>
        </p:txBody>
      </p:sp>
      <p:pic>
        <p:nvPicPr>
          <p:cNvPr id="7" name="Graphic 6">
            <a:extLst>
              <a:ext uri="{FF2B5EF4-FFF2-40B4-BE49-F238E27FC236}">
                <a16:creationId xmlns:a16="http://schemas.microsoft.com/office/drawing/2014/main" id="{3D7EAA32-703F-4A0E-AFCC-58B9C3E1110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064692" y="1190881"/>
            <a:ext cx="4159568" cy="4159568"/>
          </a:xfrm>
          <a:prstGeom prst="rect">
            <a:avLst/>
          </a:prstGeom>
        </p:spPr>
      </p:pic>
    </p:spTree>
    <p:extLst>
      <p:ext uri="{BB962C8B-B14F-4D97-AF65-F5344CB8AC3E}">
        <p14:creationId xmlns:p14="http://schemas.microsoft.com/office/powerpoint/2010/main" val="15633303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www.degrondderdingen.be/images/ideeen/IntercultureleOventuin.jpg">
            <a:extLst>
              <a:ext uri="{FF2B5EF4-FFF2-40B4-BE49-F238E27FC236}">
                <a16:creationId xmlns:a16="http://schemas.microsoft.com/office/drawing/2014/main" id="{A5FAEBC7-1228-46BA-9E15-E6C3BFFDAA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7791" y="1069145"/>
            <a:ext cx="6664569" cy="4998427"/>
          </a:xfrm>
          <a:prstGeom prst="rect">
            <a:avLst/>
          </a:prstGeom>
          <a:noFill/>
          <a:extLst>
            <a:ext uri="{909E8E84-426E-40DD-AFC4-6F175D3DCCD1}">
              <a14:hiddenFill xmlns:a14="http://schemas.microsoft.com/office/drawing/2010/main">
                <a:solidFill>
                  <a:srgbClr val="FFFFFF"/>
                </a:solidFill>
              </a14:hiddenFill>
            </a:ext>
          </a:extLst>
        </p:spPr>
      </p:pic>
      <p:sp>
        <p:nvSpPr>
          <p:cNvPr id="3" name="Tekstvak 2">
            <a:extLst>
              <a:ext uri="{FF2B5EF4-FFF2-40B4-BE49-F238E27FC236}">
                <a16:creationId xmlns:a16="http://schemas.microsoft.com/office/drawing/2014/main" id="{505EAE76-F7C2-4E8C-BE0D-258F257EA631}"/>
              </a:ext>
            </a:extLst>
          </p:cNvPr>
          <p:cNvSpPr txBox="1"/>
          <p:nvPr/>
        </p:nvSpPr>
        <p:spPr>
          <a:xfrm>
            <a:off x="7822104" y="2460362"/>
            <a:ext cx="4107299" cy="1938992"/>
          </a:xfrm>
          <a:prstGeom prst="rect">
            <a:avLst/>
          </a:prstGeom>
          <a:noFill/>
        </p:spPr>
        <p:txBody>
          <a:bodyPr wrap="square" rtlCol="0">
            <a:spAutoFit/>
          </a:bodyPr>
          <a:lstStyle/>
          <a:p>
            <a:r>
              <a:rPr lang="nl-BE" sz="2400" b="1" dirty="0">
                <a:latin typeface="Arial" panose="020B0604020202020204" pitchFamily="34" charset="0"/>
                <a:cs typeface="Arial" panose="020B0604020202020204" pitchFamily="34" charset="0"/>
              </a:rPr>
              <a:t>Interculturele Oventuin</a:t>
            </a:r>
          </a:p>
          <a:p>
            <a:r>
              <a:rPr lang="nl-BE" dirty="0"/>
              <a:t>Een interculturele tuin creëren met verschillende ovens waar verschillende culturen gebruik van kunnen maken.</a:t>
            </a:r>
          </a:p>
          <a:p>
            <a:r>
              <a:rPr lang="nl-BE" dirty="0">
                <a:sym typeface="Wingdings" panose="05000000000000000000" pitchFamily="2" charset="2"/>
              </a:rPr>
              <a:t> </a:t>
            </a:r>
            <a:r>
              <a:rPr lang="nl-BE" dirty="0"/>
              <a:t>60 tot 200 m²</a:t>
            </a:r>
          </a:p>
          <a:p>
            <a:endParaRPr lang="nl-BE"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09547481"/>
      </p:ext>
    </p:extLst>
  </p:cSld>
  <p:clrMapOvr>
    <a:masterClrMapping/>
  </p:clrMapOvr>
</p:sld>
</file>

<file path=ppt/theme/theme1.xml><?xml version="1.0" encoding="utf-8"?>
<a:theme xmlns:a="http://schemas.openxmlformats.org/drawingml/2006/main" name="Pakket">
  <a:themeElements>
    <a:clrScheme name="Pakket">
      <a:dk1>
        <a:srgbClr val="000000"/>
      </a:dk1>
      <a:lt1>
        <a:sysClr val="window" lastClr="FFFFFF"/>
      </a:lt1>
      <a:dk2>
        <a:srgbClr val="5E5E5E"/>
      </a:dk2>
      <a:lt2>
        <a:srgbClr val="DDDDDD"/>
      </a:lt2>
      <a:accent1>
        <a:srgbClr val="A6B727"/>
      </a:accent1>
      <a:accent2>
        <a:srgbClr val="418AB3"/>
      </a:accent2>
      <a:accent3>
        <a:srgbClr val="F69200"/>
      </a:accent3>
      <a:accent4>
        <a:srgbClr val="838383"/>
      </a:accent4>
      <a:accent5>
        <a:srgbClr val="FEC306"/>
      </a:accent5>
      <a:accent6>
        <a:srgbClr val="DF5327"/>
      </a:accent6>
      <a:hlink>
        <a:srgbClr val="F59E00"/>
      </a:hlink>
      <a:folHlink>
        <a:srgbClr val="B2B2B2"/>
      </a:folHlink>
    </a:clrScheme>
    <a:fontScheme name="Pakke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kket">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A425FB89-E954-4A2A-81DC-D90804A94DBA}"/>
    </a:ext>
  </a:extLst>
</a:theme>
</file>

<file path=docProps/app.xml><?xml version="1.0" encoding="utf-8"?>
<Properties xmlns="http://schemas.openxmlformats.org/officeDocument/2006/extended-properties" xmlns:vt="http://schemas.openxmlformats.org/officeDocument/2006/docPropsVTypes">
  <TotalTime>144</TotalTime>
  <Words>1119</Words>
  <Application>Microsoft Office PowerPoint</Application>
  <PresentationFormat>Breedbeeld</PresentationFormat>
  <Paragraphs>165</Paragraphs>
  <Slides>42</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42</vt:i4>
      </vt:variant>
    </vt:vector>
  </HeadingPairs>
  <TitlesOfParts>
    <vt:vector size="46" baseType="lpstr">
      <vt:lpstr>Arial</vt:lpstr>
      <vt:lpstr>Gill Sans MT</vt:lpstr>
      <vt:lpstr>Wingdings</vt:lpstr>
      <vt:lpstr>Pakket</vt:lpstr>
      <vt:lpstr>De grond der dingen</vt:lpstr>
      <vt:lpstr>Samenwerking met de Stadsdiensten</vt:lpstr>
      <vt:lpstr>Samen leven</vt:lpstr>
      <vt:lpstr>Burgerzaken</vt:lpstr>
      <vt:lpstr>PowerPoint-presentatie</vt:lpstr>
      <vt:lpstr>Preventie en veiligheid</vt:lpstr>
      <vt:lpstr>PowerPoint-presentatie</vt:lpstr>
      <vt:lpstr>Sociaal beleid</vt:lpstr>
      <vt:lpstr>PowerPoint-presentatie</vt:lpstr>
      <vt:lpstr>PowerPoint-presentatie</vt:lpstr>
      <vt:lpstr>Vrije tijd</vt:lpstr>
      <vt:lpstr>cultuur</vt:lpstr>
      <vt:lpstr>PowerPoint-presentatie</vt:lpstr>
      <vt:lpstr>Deeltijds kunstonderwijs</vt:lpstr>
      <vt:lpstr>jeugd</vt:lpstr>
      <vt:lpstr>PowerPoint-presentatie</vt:lpstr>
      <vt:lpstr>Kunst&amp;erfgoed</vt:lpstr>
      <vt:lpstr>PowerPoint-presentatie</vt:lpstr>
      <vt:lpstr>sport</vt:lpstr>
      <vt:lpstr>PowerPoint-presentatie</vt:lpstr>
      <vt:lpstr>Integraal stedelijk beleid</vt:lpstr>
      <vt:lpstr>omgeving</vt:lpstr>
      <vt:lpstr>PowerPoint-presentatie</vt:lpstr>
      <vt:lpstr>Projecten en planning</vt:lpstr>
      <vt:lpstr>PowerPoint-presentatie</vt:lpstr>
      <vt:lpstr>Stedelijke infrastructuurprojecten</vt:lpstr>
      <vt:lpstr>Wonen en economie</vt:lpstr>
      <vt:lpstr>PowerPoint-presentatie</vt:lpstr>
      <vt:lpstr>Algemene ondersteuning</vt:lpstr>
      <vt:lpstr>Marketing en communicatie</vt:lpstr>
      <vt:lpstr>PowerPoint-presentatie</vt:lpstr>
      <vt:lpstr>Proces ondersteuning</vt:lpstr>
      <vt:lpstr>Facilitaire ondersteuning</vt:lpstr>
      <vt:lpstr>PowerPoint-presentatie</vt:lpstr>
      <vt:lpstr>gebouwen</vt:lpstr>
      <vt:lpstr>uitvoeringsdiensten</vt:lpstr>
      <vt:lpstr>PowerPoint-presentatie</vt:lpstr>
      <vt:lpstr>Strategie &amp; ontwikkeling</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 grond der dingen</dc:title>
  <dc:creator>Eveline Verbist</dc:creator>
  <cp:lastModifiedBy>Van Hoof Tine</cp:lastModifiedBy>
  <cp:revision>9</cp:revision>
  <dcterms:created xsi:type="dcterms:W3CDTF">2019-03-28T08:40:04Z</dcterms:created>
  <dcterms:modified xsi:type="dcterms:W3CDTF">2019-03-28T13:23:42Z</dcterms:modified>
</cp:coreProperties>
</file>